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067050"/>
            <a:ext cx="62198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489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54763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821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40352"/>
            <a:ext cx="93345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84984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82290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21088"/>
            <a:ext cx="3744416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84984"/>
            <a:ext cx="1656184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015" y="4269946"/>
            <a:ext cx="712879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9" y="321695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22901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9" y="5105880"/>
            <a:ext cx="10939661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1340768"/>
            <a:ext cx="10486167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2550"/>
            <a:ext cx="117062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154" cy="849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6871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97582"/>
            <a:ext cx="720080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20080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2106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57278"/>
            <a:ext cx="11355156" cy="5467226"/>
            <a:chOff x="263352" y="1340768"/>
            <a:chExt cx="11853664" cy="5988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96700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05064"/>
              <a:ext cx="11277600" cy="3324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2420888"/>
            <a:ext cx="720080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9687"/>
            <a:ext cx="115824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97582"/>
            <a:ext cx="720080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15996" cy="54597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80928"/>
            <a:ext cx="2808312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326679"/>
            <a:ext cx="7563668" cy="51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6021288"/>
            <a:ext cx="3672408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850285"/>
            <a:ext cx="116205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96242"/>
            <a:ext cx="11567216" cy="5561758"/>
            <a:chOff x="214313" y="1324018"/>
            <a:chExt cx="11763374" cy="58155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780" r="222" b="1"/>
            <a:stretch/>
          </p:blipFill>
          <p:spPr>
            <a:xfrm>
              <a:off x="214313" y="1324018"/>
              <a:ext cx="11737304" cy="42433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5586950"/>
              <a:ext cx="11630025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97152"/>
            <a:ext cx="1166812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03258"/>
            <a:ext cx="720080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720080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720080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04864"/>
            <a:ext cx="4260826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946" y="3103685"/>
            <a:ext cx="5187981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109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403091"/>
            <a:ext cx="6192688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2314071"/>
            <a:ext cx="1457847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212976"/>
            <a:ext cx="3960440" cy="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41379"/>
            <a:ext cx="11734800" cy="4549821"/>
            <a:chOff x="263352" y="1441379"/>
            <a:chExt cx="11734800" cy="45498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41379"/>
              <a:ext cx="11734800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3765" y="5229200"/>
              <a:ext cx="5029200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1622" y="3283411"/>
            <a:ext cx="1712490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8415" y="2708920"/>
            <a:ext cx="1712490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509120"/>
            <a:ext cx="1712490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5540382"/>
            <a:ext cx="1712490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55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021288"/>
            <a:ext cx="116967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17422" cy="5280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996952"/>
            <a:ext cx="1712490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725144"/>
            <a:ext cx="1944216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4689419"/>
            <a:ext cx="776386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708920"/>
            <a:ext cx="1512168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531084"/>
            <a:ext cx="3744416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244238"/>
            <a:ext cx="1728192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066768"/>
            <a:ext cx="7693968" cy="27912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482002"/>
            <a:ext cx="776386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76386" cy="56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168"/>
            <a:ext cx="117062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53637"/>
            <a:ext cx="937260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985801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489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54763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679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54763"/>
            <a:ext cx="10081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2026-01-27T09:47:56Z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