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237" y="3057525"/>
            <a:ext cx="68675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81893"/>
            <a:ext cx="73194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169646" cy="6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628800"/>
            <a:ext cx="7560840" cy="51145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21462" y="4014124"/>
            <a:ext cx="10678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4653136"/>
            <a:ext cx="15121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13057" y="2442989"/>
            <a:ext cx="12961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10179" y="3888497"/>
            <a:ext cx="98192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5800" y="5888847"/>
            <a:ext cx="122413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871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9341" y="1398644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985" y="2311224"/>
            <a:ext cx="10939661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927" y="3371003"/>
            <a:ext cx="10939661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4927" y="4401150"/>
            <a:ext cx="10939661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3975"/>
            <a:ext cx="116300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268760"/>
            <a:ext cx="11115010" cy="5589240"/>
            <a:chOff x="263352" y="1268760"/>
            <a:chExt cx="11658600" cy="60864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58600" cy="443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707410"/>
              <a:ext cx="11430000" cy="1647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40269"/>
            <a:ext cx="10650488" cy="5803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25571" cy="5286375"/>
            <a:chOff x="263352" y="1268760"/>
            <a:chExt cx="11625571" cy="5286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91925" cy="3629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7073" y="4897785"/>
              <a:ext cx="10991850" cy="1657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3212976"/>
            <a:ext cx="73194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394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4342"/>
            <a:ext cx="10874572" cy="55936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204864"/>
            <a:ext cx="73194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2026-01-27T10:06:15Z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