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2986087"/>
            <a:ext cx="61055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97631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847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35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202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847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35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985" y="3997531"/>
            <a:ext cx="107156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156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24944"/>
            <a:ext cx="59912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39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190" y="1525856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173" y="2460543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0473" y="33883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707" y="4293096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797152"/>
            <a:ext cx="116014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3096" cy="815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116300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885" y="1412776"/>
            <a:ext cx="11759742" cy="4180284"/>
            <a:chOff x="228885" y="1412776"/>
            <a:chExt cx="11759742" cy="4180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25275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885" y="4869160"/>
              <a:ext cx="42291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68960"/>
            <a:ext cx="7319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4925"/>
            <a:ext cx="115347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04925"/>
            <a:ext cx="7319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319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24423"/>
            <a:ext cx="7319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85915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19" y="1611237"/>
            <a:ext cx="9701808" cy="52389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653364"/>
            <a:ext cx="1512168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348880"/>
            <a:ext cx="1512168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725144"/>
            <a:ext cx="1224136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010" y="3545408"/>
            <a:ext cx="1607326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702" y="4221088"/>
            <a:ext cx="111061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511" y="420355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137" y="508477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0775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758" y="1640375"/>
            <a:ext cx="10966201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21593"/>
            <a:ext cx="111124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47568"/>
            <a:ext cx="111124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7157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96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9847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35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72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63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3145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07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