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  <p:sldId id="321" r:id="rId21"/>
    <p:sldId id="359" r:id="rId22"/>
    <p:sldId id="322" r:id="rId23"/>
    <p:sldId id="323" r:id="rId24"/>
    <p:sldId id="324" r:id="rId25"/>
    <p:sldId id="325" r:id="rId26"/>
    <p:sldId id="326" r:id="rId27"/>
    <p:sldId id="327" r:id="rId28"/>
    <p:sldId id="328" r:id="rId29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66937" y="3019425"/>
            <a:ext cx="7858125" cy="819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01450" cy="4267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408368" y="3645024"/>
            <a:ext cx="2088232" cy="6543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927648" y="4653136"/>
            <a:ext cx="1224136" cy="6543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16726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39550" cy="2886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943872" y="2251164"/>
            <a:ext cx="2304256" cy="6543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427852" y="2251164"/>
            <a:ext cx="1196540" cy="6543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40501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30025" cy="2914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3284984"/>
            <a:ext cx="2088232" cy="6543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990132" y="3284984"/>
            <a:ext cx="1457796" cy="6543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21206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58600" cy="3886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51584" y="3284984"/>
            <a:ext cx="2520280" cy="6543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735960" y="3322267"/>
            <a:ext cx="2088232" cy="6543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11792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610975" cy="3810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9856" y="3173760"/>
            <a:ext cx="2088232" cy="6543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584777" y="3173760"/>
            <a:ext cx="1399655" cy="6543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73373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02308"/>
            <a:ext cx="11239944" cy="55556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5055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5360" y="1268760"/>
            <a:ext cx="11470826" cy="5355976"/>
            <a:chOff x="263352" y="1268760"/>
            <a:chExt cx="11715750" cy="558924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268760"/>
              <a:ext cx="11715750" cy="28860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00333" y="4114800"/>
              <a:ext cx="11668125" cy="27432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0982626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650488" cy="54818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6810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601450" cy="4914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18460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63350" cy="2876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2514" y="4212532"/>
            <a:ext cx="9820275" cy="18383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39416" y="4212532"/>
            <a:ext cx="864096" cy="6543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52635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68125" cy="3762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1714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039350" cy="4057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1340768"/>
            <a:ext cx="864096" cy="6543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400" y="3435786"/>
            <a:ext cx="864096" cy="6543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53292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9848850" cy="3876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1340768"/>
            <a:ext cx="864096" cy="6543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400" y="3435786"/>
            <a:ext cx="864096" cy="6543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94015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9467850" cy="3876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1340768"/>
            <a:ext cx="864096" cy="6543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400" y="3435786"/>
            <a:ext cx="864096" cy="6543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28897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5360" y="1268760"/>
            <a:ext cx="9277350" cy="5444083"/>
            <a:chOff x="335360" y="1268760"/>
            <a:chExt cx="9277350" cy="544408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268760"/>
              <a:ext cx="8991600" cy="17430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35360" y="3140968"/>
              <a:ext cx="9277350" cy="357187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695400" y="1340768"/>
            <a:ext cx="864096" cy="6543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82074" y="3121937"/>
            <a:ext cx="864096" cy="6543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53805" y="5085184"/>
            <a:ext cx="864096" cy="6543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77772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30025" cy="2657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4077072"/>
            <a:ext cx="9953625" cy="2552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06465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96700" cy="4648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3212976"/>
            <a:ext cx="2880320" cy="6543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663952" y="5157192"/>
            <a:ext cx="1080120" cy="6543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63684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27818"/>
            <a:ext cx="11649075" cy="5648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400256" y="1124744"/>
            <a:ext cx="1800200" cy="6543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07768" y="4122878"/>
            <a:ext cx="2736304" cy="6543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07768" y="6032701"/>
            <a:ext cx="2736304" cy="6543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12484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76350"/>
            <a:ext cx="11677650" cy="5581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102176" y="1052736"/>
            <a:ext cx="1938039" cy="6543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832304" y="4125050"/>
            <a:ext cx="2808312" cy="6543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832304" y="5132049"/>
            <a:ext cx="2808312" cy="6543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20420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764704"/>
            <a:ext cx="9264834" cy="6093296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655840" y="2167581"/>
            <a:ext cx="2016224" cy="6543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445543" y="4509120"/>
            <a:ext cx="2016224" cy="6543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63209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407368" y="1412776"/>
            <a:ext cx="10874572" cy="5096866"/>
            <a:chOff x="263352" y="1268760"/>
            <a:chExt cx="11591925" cy="584835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268760"/>
              <a:ext cx="11591925" cy="284797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82402" y="4116735"/>
              <a:ext cx="11572875" cy="3000375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4439816" y="1405540"/>
            <a:ext cx="1296144" cy="54078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464152" y="4005064"/>
            <a:ext cx="1872208" cy="54078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02960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58600" cy="27241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4149080"/>
            <a:ext cx="11658600" cy="17430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431704" y="1268760"/>
            <a:ext cx="1800200" cy="54078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768408" y="4149080"/>
            <a:ext cx="1800200" cy="54078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6509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49075" cy="3933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87888" y="4483412"/>
            <a:ext cx="2664296" cy="54078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68344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87175" cy="3781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151784" y="2416999"/>
            <a:ext cx="2664296" cy="5948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6929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49075" cy="5076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647728" y="2554421"/>
            <a:ext cx="2664296" cy="6543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544272" y="4629986"/>
            <a:ext cx="2664296" cy="6543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5177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87175" cy="3000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807968" y="2564904"/>
            <a:ext cx="2088232" cy="6543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6957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87175" cy="3943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2003" y="4483412"/>
            <a:ext cx="1725812" cy="6543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134894" y="4483412"/>
            <a:ext cx="1725812" cy="6543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77883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435</TotalTime>
  <Words>0</Words>
  <Application>Microsoft Office PowerPoint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95</cp:revision>
  <dcterms:created xsi:type="dcterms:W3CDTF">2015-09-16T06:44:00Z</dcterms:created>
  <dcterms:modified xsi:type="dcterms:W3CDTF">2026-01-27T08:38:27Z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