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700808"/>
            <a:ext cx="52768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356992"/>
            <a:ext cx="16668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038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1365586"/>
            <a:ext cx="2880320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3429000"/>
            <a:ext cx="2880320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4437112"/>
            <a:ext cx="2880320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544" y="5432679"/>
            <a:ext cx="2880320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24648" y="5432679"/>
            <a:ext cx="2880320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40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966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268760"/>
            <a:ext cx="1800200" cy="742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276872"/>
            <a:ext cx="1800200" cy="742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5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92896"/>
            <a:ext cx="111442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6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045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86" y="5373216"/>
            <a:ext cx="11163300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1510" y="1318294"/>
            <a:ext cx="1110630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305" y="2308264"/>
            <a:ext cx="1105148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570" y="3367753"/>
            <a:ext cx="110013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36824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47528" y="5407170"/>
            <a:ext cx="9708258" cy="480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7799" y="6254985"/>
            <a:ext cx="9708258" cy="499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77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8490346" cy="620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0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2420888"/>
            <a:ext cx="229552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66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72772" cy="53762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956876"/>
            <a:ext cx="2016224" cy="69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956876"/>
            <a:ext cx="720080" cy="552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820698"/>
            <a:ext cx="1512168" cy="552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3999" y="4822036"/>
            <a:ext cx="1224369" cy="695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5804546"/>
            <a:ext cx="1512168" cy="552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3999" y="5782735"/>
            <a:ext cx="1224369" cy="695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84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2607"/>
            <a:ext cx="10550722" cy="56928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06084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6281936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83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52736"/>
            <a:ext cx="10660458" cy="5692396"/>
            <a:chOff x="335360" y="-23930"/>
            <a:chExt cx="11229975" cy="63980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-23930"/>
              <a:ext cx="11229975" cy="4800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869160"/>
              <a:ext cx="9544050" cy="1504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105" y="104294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4040" y="6169068"/>
            <a:ext cx="773467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3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9555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42900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8676" y="3429000"/>
            <a:ext cx="27074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48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9645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288332"/>
            <a:ext cx="7920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0542" y="3284984"/>
            <a:ext cx="16218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3958034"/>
            <a:ext cx="1728192" cy="479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3220" y="3958034"/>
            <a:ext cx="1728192" cy="479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3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356992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8392" y="3356992"/>
            <a:ext cx="31959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02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01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585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12776"/>
            <a:ext cx="1116124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342204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165" y="3329617"/>
            <a:ext cx="111477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0165" y="4270064"/>
            <a:ext cx="11050451" cy="671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0165" y="5311785"/>
            <a:ext cx="11050451" cy="671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88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169" y="4221088"/>
            <a:ext cx="1122997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169" y="4209957"/>
            <a:ext cx="1116124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169" y="5139385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91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823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462" y="1698273"/>
            <a:ext cx="1116124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462" y="2627701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462" y="3715721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462" y="4722719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00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62212"/>
            <a:ext cx="1150620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0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59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9193"/>
            <a:ext cx="11058970" cy="551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7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6083" y="3322267"/>
            <a:ext cx="11161240" cy="730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083" y="4437112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083" y="5525133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48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23987"/>
            <a:ext cx="112871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289" y="1560910"/>
            <a:ext cx="1116124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289" y="2490338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289" y="3520484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289" y="4550631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10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3413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68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77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299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289" y="1560910"/>
            <a:ext cx="1116124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289" y="2490338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289" y="3520484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62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09687"/>
            <a:ext cx="117729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2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94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38697" y="1196752"/>
            <a:ext cx="9734550" cy="5063430"/>
            <a:chOff x="1238697" y="1196752"/>
            <a:chExt cx="9734550" cy="506343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196752"/>
              <a:ext cx="9629775" cy="3971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8697" y="5517232"/>
              <a:ext cx="9734550" cy="7429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087887" y="2204864"/>
            <a:ext cx="58853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3316434"/>
            <a:ext cx="9505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369731"/>
            <a:ext cx="9505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436116"/>
            <a:ext cx="9505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43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968692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901474"/>
            <a:ext cx="1116124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038" y="2924944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88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5086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5640" y="4509120"/>
            <a:ext cx="858587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517232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5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8393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618" y="1468310"/>
            <a:ext cx="1014658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618" y="2492896"/>
            <a:ext cx="1014658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925" y="3575467"/>
            <a:ext cx="1014658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925" y="4617188"/>
            <a:ext cx="1014658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9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89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792824"/>
            <a:ext cx="64807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85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83715"/>
            <a:ext cx="21602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9151" y="2683715"/>
            <a:ext cx="21602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8547" y="4055155"/>
            <a:ext cx="21602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7023" y="4055155"/>
            <a:ext cx="21602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91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967781"/>
            <a:ext cx="113164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4650687"/>
            <a:ext cx="113164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30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205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2685660"/>
            <a:ext cx="113164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74220"/>
            <a:ext cx="113164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062780"/>
            <a:ext cx="11316469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86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00312"/>
            <a:ext cx="116109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43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42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2026-01-22T05:43:14Z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