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276475"/>
            <a:ext cx="696277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871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9" y="1367327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589" y="2234481"/>
            <a:ext cx="1125890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201" y="3268652"/>
            <a:ext cx="111408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301819"/>
            <a:ext cx="1115568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62518"/>
            <a:ext cx="1115568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01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6616"/>
            <a:ext cx="10910390" cy="55797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146" y="122471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326" y="2091872"/>
            <a:ext cx="1125890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938" y="3126043"/>
            <a:ext cx="111408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105" y="4159210"/>
            <a:ext cx="1115568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105" y="5119909"/>
            <a:ext cx="1115568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0105" y="6045883"/>
            <a:ext cx="1115568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23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006" y="6096000"/>
            <a:ext cx="118014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7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674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0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108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420888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41631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4423308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544188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20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436"/>
            <a:ext cx="11048304" cy="56005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6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10900" cy="142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411995"/>
            <a:ext cx="9577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12205"/>
            <a:ext cx="10081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6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4432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0208" y="3267152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207112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17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013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1378" y="2417032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8698" y="3391717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2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19" y="4221088"/>
            <a:ext cx="1086802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2699" y="4361248"/>
            <a:ext cx="1056193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18" y="5301208"/>
            <a:ext cx="1070283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14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715500" cy="5457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4832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6321750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65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476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69160"/>
            <a:ext cx="1172527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86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94" y="3933056"/>
            <a:ext cx="116967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5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1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2943225"/>
            <a:ext cx="39433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4679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21297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25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1823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797152"/>
            <a:ext cx="96701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688335"/>
            <a:ext cx="96701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4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99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41277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97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992"/>
            <a:ext cx="10419606" cy="55910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39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40768"/>
            <a:ext cx="98945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76872"/>
            <a:ext cx="1111872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7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4623" y="3403231"/>
            <a:ext cx="1067392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2615" y="4509120"/>
            <a:ext cx="1052402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30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060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54" y="4007768"/>
            <a:ext cx="898207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3" y="3501008"/>
            <a:ext cx="7599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007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43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395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23111"/>
            <a:ext cx="1067392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6097" y="3311594"/>
            <a:ext cx="1052402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6097" y="4313332"/>
            <a:ext cx="1052402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83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69411"/>
            <a:ext cx="1067392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6097" y="3357894"/>
            <a:ext cx="1052402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90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95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92066"/>
            <a:ext cx="2880320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7961" y="3292066"/>
            <a:ext cx="2880320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4365104"/>
            <a:ext cx="3816424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4359" y="5361672"/>
            <a:ext cx="2549513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81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356992"/>
            <a:ext cx="2880320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365104"/>
            <a:ext cx="2880320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1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99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276872"/>
            <a:ext cx="1253369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7903" y="2276872"/>
            <a:ext cx="2565424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356992"/>
            <a:ext cx="1152128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3356992"/>
            <a:ext cx="3384376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3284984"/>
            <a:ext cx="1253369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52870" y="3284984"/>
            <a:ext cx="1253369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8215" y="4365104"/>
            <a:ext cx="3773649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6000" y="4365104"/>
            <a:ext cx="2376264" cy="56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80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21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28762"/>
            <a:ext cx="113157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957" y="1496491"/>
            <a:ext cx="1115904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346" y="2498753"/>
            <a:ext cx="113079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174" y="3608245"/>
            <a:ext cx="113079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924" y="4581128"/>
            <a:ext cx="113079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83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1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6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957" y="1496491"/>
            <a:ext cx="1115904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346" y="2498753"/>
            <a:ext cx="113079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174" y="3608245"/>
            <a:ext cx="113079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596" y="4692358"/>
            <a:ext cx="113079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77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63590"/>
            <a:ext cx="10701386" cy="57944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087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6381328"/>
            <a:ext cx="63367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64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517" y="3512211"/>
            <a:ext cx="1115904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906" y="4514473"/>
            <a:ext cx="113079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734" y="5623965"/>
            <a:ext cx="113079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9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966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866" y="1494022"/>
            <a:ext cx="1115904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255" y="2496284"/>
            <a:ext cx="113079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083" y="3605776"/>
            <a:ext cx="113079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15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00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56" y="1246450"/>
            <a:ext cx="1167765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55" y="6105525"/>
            <a:ext cx="80962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50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18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56992"/>
            <a:ext cx="927735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2348880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309579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4397599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5517676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52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501008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4031" y="4581128"/>
            <a:ext cx="1011461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58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6969" y="2492896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73016"/>
            <a:ext cx="1011461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6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492896"/>
            <a:ext cx="54726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73016"/>
            <a:ext cx="511256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11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37112"/>
            <a:ext cx="1101090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0945" y="4437335"/>
            <a:ext cx="1072709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517455"/>
            <a:ext cx="109046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69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865" y="1407879"/>
            <a:ext cx="1097778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864" y="2487999"/>
            <a:ext cx="111362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864" y="3576019"/>
            <a:ext cx="111362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864" y="4639668"/>
            <a:ext cx="111362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864" y="5750837"/>
            <a:ext cx="111362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7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44709"/>
            <a:ext cx="93610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372568"/>
            <a:ext cx="93610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819403"/>
            <a:ext cx="93610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65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799" y="6155085"/>
            <a:ext cx="116586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34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4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21751"/>
            <a:ext cx="1115377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2293148"/>
            <a:ext cx="27363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28498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5301208"/>
            <a:ext cx="7056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3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3822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78410"/>
            <a:ext cx="2808312" cy="55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65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5085184"/>
            <a:ext cx="1152128" cy="55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7969" y="5085184"/>
            <a:ext cx="1152128" cy="55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6093296"/>
            <a:ext cx="1152128" cy="55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4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966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000797"/>
            <a:ext cx="1193482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366890"/>
            <a:ext cx="2736304" cy="55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29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0</Words>
  <Application>Microsoft Office PowerPoint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2026-01-22T07:30:21Z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