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3005137"/>
            <a:ext cx="7810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82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769" y="144249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753" y="240375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753" y="334851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0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026"/>
            <a:ext cx="110394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64176"/>
            <a:ext cx="100012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0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44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9663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5789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5331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4874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515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63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8083796" cy="599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669982" cy="5827266"/>
            <a:chOff x="551384" y="1268760"/>
            <a:chExt cx="11220450" cy="62700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122045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059" y="4005064"/>
              <a:ext cx="11153775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789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536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608" y="1208332"/>
            <a:ext cx="8121427" cy="696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9" y="2132856"/>
            <a:ext cx="3240360" cy="696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3053" y="2132856"/>
            <a:ext cx="3240360" cy="696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5568" y="3130064"/>
            <a:ext cx="9002959" cy="633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5569" y="4021315"/>
            <a:ext cx="6914728" cy="633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75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77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34888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755" y="3212976"/>
            <a:ext cx="87910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9755" y="4136395"/>
            <a:ext cx="10338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1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2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02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76672"/>
            <a:ext cx="76771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81972"/>
            <a:ext cx="69913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10334625" cy="5329758"/>
            <a:chOff x="767408" y="1268760"/>
            <a:chExt cx="10334625" cy="5329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268760"/>
              <a:ext cx="103346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933" y="4941168"/>
              <a:ext cx="10325100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0441" y="126364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424" y="214784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424" y="304530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424" y="401136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310" y="491856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311" y="582575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1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344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166" y="1234158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149" y="206920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149" y="299577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927" y="392310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1035" y="479969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036" y="580260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87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679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363" y="1360247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346" y="219529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346" y="312186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124" y="404919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124" y="499831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3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5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1442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19175"/>
            <a:ext cx="1032510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632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363" y="1499147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346" y="233419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346" y="326076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60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7250"/>
            <a:ext cx="9846666" cy="610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3752" y="83671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1700808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2534185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3460160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4351411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1464" y="5196363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71464" y="6087613"/>
            <a:ext cx="98466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0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538344" cy="593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25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26669"/>
            <a:ext cx="1028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60046"/>
            <a:ext cx="1028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86021"/>
            <a:ext cx="1028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877272"/>
            <a:ext cx="1028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62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584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2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203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82" y="3921858"/>
            <a:ext cx="102774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6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870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584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163" y="141277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33" y="230995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412776"/>
            <a:ext cx="11115675" cy="4591050"/>
            <a:chOff x="479376" y="1412776"/>
            <a:chExt cx="11115675" cy="4591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1115675" cy="3905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318026"/>
              <a:ext cx="3352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47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393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1561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687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7229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677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17054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0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2026-01-22T08:44:42Z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