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68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62" r:id="rId60"/>
    <p:sldId id="363" r:id="rId61"/>
    <p:sldId id="364" r:id="rId62"/>
    <p:sldId id="365" r:id="rId63"/>
    <p:sldId id="366" r:id="rId64"/>
    <p:sldId id="367" r:id="rId65"/>
    <p:sldId id="369" r:id="rId66"/>
    <p:sldId id="370" r:id="rId67"/>
    <p:sldId id="371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552700"/>
            <a:ext cx="96583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608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5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8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21088"/>
            <a:ext cx="100584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567987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254240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983445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49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080883"/>
            <a:ext cx="8500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805264"/>
            <a:ext cx="8500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1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645024"/>
            <a:ext cx="23050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3668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17163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900219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71399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0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9687"/>
            <a:ext cx="11572875" cy="423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39" y="5661248"/>
            <a:ext cx="115538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22" y="2780928"/>
            <a:ext cx="115443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4214285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3086" y="4214285"/>
            <a:ext cx="6532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13176"/>
            <a:ext cx="8640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57831" cy="5148175"/>
            <a:chOff x="335360" y="1340768"/>
            <a:chExt cx="11657831" cy="5148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5382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869818"/>
              <a:ext cx="1115377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5095" y="2766650"/>
            <a:ext cx="1091790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654" y="3447179"/>
            <a:ext cx="110635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654" y="4164810"/>
            <a:ext cx="110635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654" y="4940315"/>
            <a:ext cx="110635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4526" y="5715820"/>
            <a:ext cx="110635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7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585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866" y="1605543"/>
            <a:ext cx="1107605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426" y="2286072"/>
            <a:ext cx="112084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426" y="3003703"/>
            <a:ext cx="1120849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426" y="3779208"/>
            <a:ext cx="110635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527554" cy="595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9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8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4941168"/>
            <a:ext cx="1108710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307696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64" y="4904440"/>
            <a:ext cx="11057238" cy="1103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17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474" y="2754815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458" y="337746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458" y="409510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1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0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535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132856"/>
            <a:ext cx="268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0581" y="2132856"/>
            <a:ext cx="268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4575" y="2132856"/>
            <a:ext cx="268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5450" y="3510029"/>
            <a:ext cx="244827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5450" y="4250809"/>
            <a:ext cx="244827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5450" y="4980014"/>
            <a:ext cx="244827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4892" y="2664779"/>
            <a:ext cx="1012619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6872" y="3322158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1192" y="4910268"/>
            <a:ext cx="1012619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172" y="5567647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17701" cy="4194770"/>
            <a:chOff x="263352" y="1268760"/>
            <a:chExt cx="11517701" cy="4194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0620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6828" y="4149080"/>
              <a:ext cx="10944225" cy="1314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3907" y="2704681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1" y="332733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891" y="410031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891" y="4803164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53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27" y="5610225"/>
            <a:ext cx="111633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50100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924961"/>
            <a:ext cx="44644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2646" y="5689956"/>
            <a:ext cx="32678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1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8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7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204787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218681"/>
            <a:ext cx="11572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1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332656"/>
            <a:ext cx="8232665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2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5" y="4077072"/>
            <a:ext cx="11525250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6169803"/>
            <a:ext cx="116014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1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93531"/>
            <a:ext cx="33843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52936"/>
            <a:ext cx="273630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9262" y="2852936"/>
            <a:ext cx="273630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7307" y="3573016"/>
            <a:ext cx="217330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7" y="4293096"/>
            <a:ext cx="43204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9994" y="4293096"/>
            <a:ext cx="241978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5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90" y="1952127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374" y="257478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374" y="32924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374" y="40216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24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346113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40837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480141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54" y="553062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2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0680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70251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9290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1053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9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5412"/>
            <a:ext cx="115538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205" y="1272547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89" y="189520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189" y="261283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189" y="334203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189" y="403651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26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487150" cy="4804199"/>
            <a:chOff x="335360" y="1412776"/>
            <a:chExt cx="11487150" cy="4804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48715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673675"/>
              <a:ext cx="10877550" cy="3543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9270" y="336853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54" y="39911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254" y="470881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254" y="543802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8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4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82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9687"/>
            <a:ext cx="115443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91175"/>
            <a:ext cx="111442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13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96675" cy="5362798"/>
            <a:chOff x="335360" y="1340768"/>
            <a:chExt cx="11496675" cy="5362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9667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36391"/>
              <a:ext cx="11487150" cy="4067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86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6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29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3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30633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532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7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29" y="3312443"/>
            <a:ext cx="10353675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032931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5558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4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3588455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421110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12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2893961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4" y="351661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4" y="423424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54" y="497502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254" y="569265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6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537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67" y="2996952"/>
            <a:ext cx="112395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9310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983" y="2591213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967" y="32138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967" y="396369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967" y="470447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967" y="538738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967" y="608185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313811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4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9000"/>
            <a:ext cx="77533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325670" cy="555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2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7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5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9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299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590" y="2694791"/>
            <a:ext cx="79928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590" y="3458721"/>
            <a:ext cx="847379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2026-01-22T01:20:48Z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