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637" y="2981325"/>
            <a:ext cx="35147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5965"/>
            <a:ext cx="11394626" cy="565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6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4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09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71318"/>
            <a:ext cx="1184910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-273" b="5123"/>
          <a:stretch/>
        </p:blipFill>
        <p:spPr>
          <a:xfrm>
            <a:off x="176486" y="5060218"/>
            <a:ext cx="11824170" cy="174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2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95425"/>
            <a:ext cx="118110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34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49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839" b="15666"/>
          <a:stretch/>
        </p:blipFill>
        <p:spPr>
          <a:xfrm>
            <a:off x="191344" y="1340768"/>
            <a:ext cx="11881320" cy="489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18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50746" cy="527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9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158604"/>
            <a:ext cx="116871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33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7680"/>
            <a:ext cx="11163744" cy="550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96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491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86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106965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2043112"/>
            <a:ext cx="11658600" cy="2771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" y="4996145"/>
            <a:ext cx="118300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40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3942"/>
            <a:ext cx="11239944" cy="557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42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205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44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132434"/>
            <a:ext cx="10779478" cy="5725566"/>
            <a:chOff x="301944" y="-315416"/>
            <a:chExt cx="11753850" cy="65157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1944" y="-315416"/>
              <a:ext cx="11753850" cy="4810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3856" y="4581128"/>
              <a:ext cx="11630025" cy="1619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141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51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58625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42483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721" y="444041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550" y="5510335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29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244" y="3212976"/>
            <a:ext cx="111823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42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727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2250" y="132936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571" y="234495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4652" y="3501008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4652" y="4484856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4652" y="5572876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0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347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8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103441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4258" y="168656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579" y="270214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772064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14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25225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9" y="5238750"/>
            <a:ext cx="111823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75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110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1700" y="355216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021" y="456774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4850" y="5637660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175" y="473777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496" y="575335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32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585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778" y="145713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670" y="248230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670" y="3570616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670" y="4612338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8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299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778" y="138768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670" y="241285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670" y="3501166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670" y="4542888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2670" y="5573035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11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157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98884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57095" y="198884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14096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314096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53542" y="4757328"/>
            <a:ext cx="2994585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60439" y="5909456"/>
            <a:ext cx="2994585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7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260626"/>
            <a:ext cx="112204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22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966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060848"/>
            <a:ext cx="43204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206742"/>
            <a:ext cx="56166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361765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80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87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196"/>
            <a:ext cx="11549988" cy="562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43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81922" cy="546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0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2026-01-22T03:59:08Z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