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429000"/>
            <a:ext cx="430530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04925"/>
            <a:ext cx="538162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5377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1859" y="138985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121" y="2449293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859" y="3420947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267" y="4344563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8027" y="5355540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4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252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190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654" y="2611343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91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695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1138" y="424176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30120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51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39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622" y="2400211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68615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4088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290012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49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1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2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23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824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90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4888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367452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4305001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5323573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3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298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76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3140968"/>
            <a:ext cx="1002032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3" y="4090092"/>
            <a:ext cx="1002032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13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870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9484" y="2191844"/>
            <a:ext cx="1002032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9484" y="3140968"/>
            <a:ext cx="1002032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0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1252"/>
            <a:ext cx="11336336" cy="55067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33518"/>
            <a:ext cx="10963275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034072"/>
            <a:ext cx="9577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720" y="5941262"/>
            <a:ext cx="9577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39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8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15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43772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92896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99893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4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6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67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33" r="222"/>
          <a:stretch/>
        </p:blipFill>
        <p:spPr>
          <a:xfrm>
            <a:off x="200869" y="1294468"/>
            <a:ext cx="11727779" cy="37136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19" y="5121174"/>
            <a:ext cx="117729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1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5956" cy="54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0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249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1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5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204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21392"/>
            <a:ext cx="2448272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370516"/>
            <a:ext cx="309634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3958" y="4377513"/>
            <a:ext cx="309634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3958" y="5384510"/>
            <a:ext cx="3096344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1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23106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72230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5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8778" cy="54296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83932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33056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82180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831304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1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63852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12976"/>
            <a:ext cx="109156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66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81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2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34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7536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045323"/>
            <a:ext cx="37444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19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2772701"/>
            <a:ext cx="1064934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9464" y="3516523"/>
            <a:ext cx="1064934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1" y="4971893"/>
            <a:ext cx="1064934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9464" y="5715715"/>
            <a:ext cx="1064934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30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633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21" y="3501008"/>
            <a:ext cx="11734800" cy="2047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9329" y="2106506"/>
            <a:ext cx="1064934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322" y="2850328"/>
            <a:ext cx="1064934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4938239"/>
            <a:ext cx="1872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5693" y="4938239"/>
            <a:ext cx="1872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1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775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4104" y="1340768"/>
            <a:ext cx="28961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1461" y="1340768"/>
            <a:ext cx="13194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348880"/>
            <a:ext cx="13194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7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227288"/>
            <a:ext cx="2880320" cy="705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3382150"/>
            <a:ext cx="815480" cy="550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65104"/>
            <a:ext cx="2664296" cy="550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93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10467230" cy="559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46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2026-01-22T04:46:56Z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