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69" r:id="rId23"/>
    <p:sldId id="370" r:id="rId24"/>
    <p:sldId id="371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33" r:id="rId36"/>
    <p:sldId id="334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095875" cy="16192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356992"/>
            <a:ext cx="27527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27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12" y="1412776"/>
            <a:ext cx="117729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55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090" y="5428249"/>
            <a:ext cx="1178242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78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77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3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8776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5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20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257300"/>
            <a:ext cx="119348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35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1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75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38250"/>
            <a:ext cx="1186815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3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47775"/>
            <a:ext cx="1172527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2" y="5634933"/>
            <a:ext cx="1182052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18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268760"/>
            <a:ext cx="11138594" cy="5487884"/>
            <a:chOff x="191343" y="1273877"/>
            <a:chExt cx="11809314" cy="60091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3118" r="416"/>
            <a:stretch/>
          </p:blipFill>
          <p:spPr>
            <a:xfrm>
              <a:off x="191343" y="1273877"/>
              <a:ext cx="11809314" cy="447560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8018" y="5663806"/>
              <a:ext cx="11725275" cy="1619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749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63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17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299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936313"/>
            <a:ext cx="288032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4725144"/>
            <a:ext cx="367240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5546947"/>
            <a:ext cx="367240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966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5013176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81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157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960578"/>
            <a:ext cx="295232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2771947"/>
            <a:ext cx="367240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991375"/>
            <a:ext cx="180020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797152"/>
            <a:ext cx="252028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618955"/>
            <a:ext cx="252028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77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2776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37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01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2490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452" y="1933274"/>
            <a:ext cx="1104594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9174" y="2704288"/>
            <a:ext cx="111932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5232" y="3563516"/>
            <a:ext cx="111932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6436" y="4445228"/>
            <a:ext cx="111932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2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426" y="5038725"/>
            <a:ext cx="10858500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137604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386104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5675152"/>
            <a:ext cx="9361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79297" y="5675152"/>
            <a:ext cx="9361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87368" y="5675152"/>
            <a:ext cx="9361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83632" y="6285261"/>
            <a:ext cx="9361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06508" y="6285261"/>
            <a:ext cx="9361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89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83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490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817" y="1416737"/>
            <a:ext cx="1101722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801" y="2216222"/>
            <a:ext cx="111641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801" y="3095903"/>
            <a:ext cx="111641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801" y="3964008"/>
            <a:ext cx="111641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801" y="4855255"/>
            <a:ext cx="111641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7801" y="5723360"/>
            <a:ext cx="111641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756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94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7728"/>
            <a:ext cx="10432554" cy="555933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3864" y="1208392"/>
            <a:ext cx="1101722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9848" y="2007877"/>
            <a:ext cx="111641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2998" y="2806533"/>
            <a:ext cx="111641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2998" y="3628338"/>
            <a:ext cx="111641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2998" y="4461710"/>
            <a:ext cx="111641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2998" y="5283515"/>
            <a:ext cx="111641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2998" y="6070593"/>
            <a:ext cx="111641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25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20450" cy="526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3864" y="1416738"/>
            <a:ext cx="1101722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848" y="2216223"/>
            <a:ext cx="111641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998" y="3130624"/>
            <a:ext cx="111641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998" y="3952429"/>
            <a:ext cx="111641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2998" y="4913126"/>
            <a:ext cx="111641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2998" y="5734931"/>
            <a:ext cx="111641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21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2395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264" y="1451463"/>
            <a:ext cx="1101722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248" y="2250948"/>
            <a:ext cx="111641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398" y="3165349"/>
            <a:ext cx="111641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398" y="3987154"/>
            <a:ext cx="111641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98" y="4947851"/>
            <a:ext cx="111641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0398" y="5769656"/>
            <a:ext cx="111641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31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9190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3885" y="1491322"/>
            <a:ext cx="11090710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399" y="2389848"/>
            <a:ext cx="111641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82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7285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0639" y="2486508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6623" y="3188472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63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9" y="4176393"/>
            <a:ext cx="504056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30" y="4858948"/>
            <a:ext cx="504056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4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71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52550"/>
            <a:ext cx="109347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65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73164"/>
            <a:ext cx="9851230" cy="608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32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490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0564" y="1638398"/>
            <a:ext cx="10795645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548" y="238000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6052" y="329863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6053" y="4053991"/>
            <a:ext cx="1093966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95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2026-01-22T02:30:57Z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