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  <p:sldId id="335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5200650" cy="15811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3429000"/>
            <a:ext cx="4610100" cy="82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82350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5053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68150" cy="4657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233" y="6029656"/>
            <a:ext cx="11715750" cy="73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5969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76879"/>
            <a:ext cx="11715750" cy="555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9998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72900" cy="4638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206" y="6056694"/>
            <a:ext cx="11687175" cy="78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2038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20525" cy="4648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6038850"/>
            <a:ext cx="9286875" cy="81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748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87175" cy="4676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555" y="6189200"/>
            <a:ext cx="11763375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83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1575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4481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6901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6825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4638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451" y="6144469"/>
            <a:ext cx="11610975" cy="70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2574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34800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1682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87175" cy="69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860" y="2132856"/>
            <a:ext cx="11839575" cy="2505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1860" y="4792901"/>
            <a:ext cx="11725275" cy="166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390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73189"/>
            <a:ext cx="11791950" cy="557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347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0245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72900" cy="3876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5163686"/>
            <a:ext cx="11658600" cy="166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7415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49100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458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91950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1360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087100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5039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058525" cy="4505325"/>
            <a:chOff x="263352" y="1268760"/>
            <a:chExt cx="11058525" cy="45053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058525" cy="37814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39702" y="5050185"/>
              <a:ext cx="9782175" cy="7239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5591944" y="2273776"/>
            <a:ext cx="5729934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31505" y="3252762"/>
            <a:ext cx="10153128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31504" y="4245003"/>
            <a:ext cx="10153129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38326" y="5023144"/>
            <a:ext cx="10153129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0139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39475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2284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68050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38252" y="1293859"/>
            <a:ext cx="6840761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3" y="2300314"/>
            <a:ext cx="9937103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513" y="3292555"/>
            <a:ext cx="9771906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29479" y="4305852"/>
            <a:ext cx="9911137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29479" y="5301275"/>
            <a:ext cx="10153129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7649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68075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8181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63375" cy="3105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8577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096625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8222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325225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421904"/>
            <a:ext cx="11017223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2400890"/>
            <a:ext cx="11017223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3427968"/>
            <a:ext cx="11017224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4420208"/>
            <a:ext cx="11017224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5189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01475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2823" y="3436827"/>
            <a:ext cx="11112004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3413" y="4374397"/>
            <a:ext cx="11189406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7" y="5399011"/>
            <a:ext cx="11089232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1224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799429"/>
            <a:ext cx="9793088" cy="597220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796804"/>
            <a:ext cx="10153128" cy="5677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2106" y="1642472"/>
            <a:ext cx="10153128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2105" y="2512243"/>
            <a:ext cx="10153129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3062" y="3382014"/>
            <a:ext cx="10153129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3062" y="4307989"/>
            <a:ext cx="10153129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23062" y="5152941"/>
            <a:ext cx="10153129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23062" y="6078915"/>
            <a:ext cx="10153129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8852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06175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1916832"/>
            <a:ext cx="115212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29097" y="1916832"/>
            <a:ext cx="76304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26940" y="1916832"/>
            <a:ext cx="76304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79963" y="2589882"/>
            <a:ext cx="76304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19536" y="3717032"/>
            <a:ext cx="964999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83432" y="4306431"/>
            <a:ext cx="964999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5338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15700" cy="293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1916832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1544" y="3748821"/>
            <a:ext cx="885698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4696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15750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324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620688"/>
            <a:ext cx="6629400" cy="2571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3429000"/>
            <a:ext cx="7800975" cy="3324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03712" y="3461549"/>
            <a:ext cx="40324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03712" y="4109731"/>
            <a:ext cx="40324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67608" y="4825979"/>
            <a:ext cx="59093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2126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744200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2122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84784"/>
            <a:ext cx="10048875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9" y="1462973"/>
            <a:ext cx="10153128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3" y="2441959"/>
            <a:ext cx="10153128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3434200"/>
            <a:ext cx="10153129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4325450"/>
            <a:ext cx="10153129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3432" y="5321995"/>
            <a:ext cx="10153129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4192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331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2026-01-22T06:20:54Z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