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014662"/>
            <a:ext cx="6067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810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229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4488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8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829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8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614612"/>
            <a:ext cx="119443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2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9038" cy="549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866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489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7687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0973" y="3089811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018777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21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4314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424" y="3854354"/>
            <a:ext cx="110172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302" y="471234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7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1587"/>
            <a:ext cx="117919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845" y="3003060"/>
            <a:ext cx="110172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723" y="3861048"/>
            <a:ext cx="111343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23" y="4716833"/>
            <a:ext cx="111343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845" y="3003060"/>
            <a:ext cx="110172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723" y="3861048"/>
            <a:ext cx="111343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0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40" y="3043100"/>
            <a:ext cx="112395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4845" y="3003060"/>
            <a:ext cx="110172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23" y="3915417"/>
            <a:ext cx="111343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3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2062"/>
            <a:ext cx="117252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2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9212"/>
            <a:ext cx="117348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3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0430"/>
            <a:ext cx="117824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258862"/>
            <a:ext cx="102965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2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3525"/>
            <a:ext cx="117538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236"/>
            <a:ext cx="11782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5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924" y="2354988"/>
            <a:ext cx="1166732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907" y="3288360"/>
            <a:ext cx="117913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4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93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8205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07" y="1412776"/>
            <a:ext cx="117919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1827"/>
            <a:ext cx="10630296" cy="562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7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06447"/>
            <a:ext cx="9793086" cy="582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96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3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2026-01-22T05:45:35Z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