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2900362"/>
            <a:ext cx="56959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60674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37112"/>
            <a:ext cx="1109662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952628"/>
            <a:ext cx="10297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40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249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88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490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07632"/>
            <a:ext cx="5184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6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18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5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77072"/>
            <a:ext cx="105822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5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299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62" y="4600575"/>
            <a:ext cx="115347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9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789040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1205" y="234888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2749153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4941168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2164" y="5439198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99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19" y="4200754"/>
            <a:ext cx="1156335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062" y="335699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75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537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8747" y="40513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678146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4852" y="4318949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4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22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1592"/>
            <a:ext cx="8413850" cy="60424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124744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1547187"/>
            <a:ext cx="1512168" cy="406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6093296"/>
            <a:ext cx="1512168" cy="406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92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7300"/>
            <a:ext cx="109632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642470"/>
            <a:ext cx="187220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5054581"/>
            <a:ext cx="223224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19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132856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780928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5733256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9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797152"/>
            <a:ext cx="5372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55626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77072"/>
            <a:ext cx="109061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4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3872" y="3356992"/>
            <a:ext cx="4295775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738736"/>
            <a:ext cx="109823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37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22" y="5598443"/>
            <a:ext cx="110204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44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910310"/>
            <a:ext cx="109537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47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91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3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4869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456" y="2031038"/>
            <a:ext cx="8508900" cy="46510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04325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429331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526559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600637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00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610975" cy="5531700"/>
            <a:chOff x="335360" y="1340768"/>
            <a:chExt cx="11610975" cy="5531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10975" cy="437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7926" y="5712743"/>
              <a:ext cx="11029950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8401" y="6310493"/>
              <a:ext cx="11039475" cy="5619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968208" y="3645024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748610"/>
            <a:ext cx="129614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272" y="6258121"/>
            <a:ext cx="129614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89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6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708920"/>
            <a:ext cx="196046" cy="409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7039" y="2708920"/>
            <a:ext cx="196046" cy="409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9849" y="2708920"/>
            <a:ext cx="196046" cy="409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76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679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349" y="4936841"/>
            <a:ext cx="9344025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4918407"/>
            <a:ext cx="241907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6538" y="5604004"/>
            <a:ext cx="964006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89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3726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90180"/>
            <a:ext cx="9372600" cy="454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061512"/>
            <a:ext cx="9372600" cy="454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744418"/>
            <a:ext cx="9372600" cy="454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450474"/>
            <a:ext cx="9372600" cy="454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133380"/>
            <a:ext cx="4608512" cy="454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04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774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842" y="4797152"/>
            <a:ext cx="9458325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8566" y="6201469"/>
            <a:ext cx="9458325" cy="657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1" y="1988840"/>
            <a:ext cx="11324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6731" y="2464552"/>
            <a:ext cx="922416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0993" y="3238168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06731" y="3908875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6490" y="4704169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83581" y="5413577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06731" y="6177508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10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298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57740"/>
            <a:ext cx="3672408" cy="587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95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612" y="2702204"/>
            <a:ext cx="1116124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874" y="3545270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612" y="4329661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8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57200"/>
            <a:ext cx="59436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00225"/>
            <a:ext cx="116109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0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1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20" y="2852936"/>
            <a:ext cx="114871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2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686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60" y="5085184"/>
            <a:ext cx="1149667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51" y="5779418"/>
            <a:ext cx="1108710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34076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09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3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23962"/>
            <a:ext cx="116490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582781"/>
            <a:ext cx="106965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2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612" y="1961425"/>
            <a:ext cx="1116124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874" y="2804491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612" y="3588882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1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564612" cy="3675856"/>
            <a:chOff x="191344" y="1340768"/>
            <a:chExt cx="11564612" cy="36758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63350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506" y="3645024"/>
              <a:ext cx="11220450" cy="1371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612" y="1926700"/>
            <a:ext cx="1116124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874" y="2769766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612" y="3554157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612" y="4364385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6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612" y="2702204"/>
            <a:ext cx="1116124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874" y="3545270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612" y="4306511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612" y="5058866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0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612" y="2621179"/>
            <a:ext cx="1116124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874" y="3464245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612" y="4248636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874" y="4968956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037" y="5718622"/>
            <a:ext cx="1116124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74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764704"/>
            <a:ext cx="40957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5062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4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633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5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48225"/>
            <a:ext cx="1153477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95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24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80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90650"/>
            <a:ext cx="115919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40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88640"/>
            <a:ext cx="74676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356992"/>
            <a:ext cx="101155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5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09777"/>
            <a:ext cx="103155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22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74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1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490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171" y="2679054"/>
            <a:ext cx="1070919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433" y="3522120"/>
            <a:ext cx="1070919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171" y="4221945"/>
            <a:ext cx="10709191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64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171" y="2505429"/>
            <a:ext cx="1070919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433" y="3348495"/>
            <a:ext cx="1070919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31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490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847" y="2652489"/>
            <a:ext cx="1070919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109" y="3495555"/>
            <a:ext cx="10709191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591" y="4120623"/>
            <a:ext cx="10709191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591" y="4826678"/>
            <a:ext cx="10709191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591" y="5555883"/>
            <a:ext cx="10709191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7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1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6868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60" y="2666396"/>
            <a:ext cx="111061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6663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45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408244" cy="5318206"/>
            <a:chOff x="389069" y="1340768"/>
            <a:chExt cx="10906125" cy="56129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877550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069" y="3372282"/>
              <a:ext cx="10906125" cy="3581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943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9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81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741318"/>
            <a:ext cx="115728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7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7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14450"/>
            <a:ext cx="11163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09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6680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086" y="1447855"/>
            <a:ext cx="1034722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348" y="2290921"/>
            <a:ext cx="10347228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534" y="3025050"/>
            <a:ext cx="10347228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9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5824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2108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29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2026-01-22T00:52:51Z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