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76562"/>
            <a:ext cx="70389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149080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6148" y="4149080"/>
            <a:ext cx="142295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22467"/>
            <a:ext cx="201622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57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2276872"/>
            <a:ext cx="890167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84984"/>
            <a:ext cx="266429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6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12976"/>
            <a:ext cx="122413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259228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221088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25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994"/>
            <a:ext cx="117348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76872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6109" y="5157192"/>
            <a:ext cx="20137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93296"/>
            <a:ext cx="158417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3638" y="6093296"/>
            <a:ext cx="315244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4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69154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4614" y="3269154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5449" y="4149080"/>
            <a:ext cx="2538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57192"/>
            <a:ext cx="100811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5145620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4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30124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84984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439248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9324" y="2276871"/>
            <a:ext cx="342589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37714"/>
            <a:ext cx="244827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54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3808" y="2276872"/>
            <a:ext cx="153434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439248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284984"/>
            <a:ext cx="50405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092" y="4221088"/>
            <a:ext cx="76444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212976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21088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0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417646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3465" y="2276872"/>
            <a:ext cx="3359119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221088"/>
            <a:ext cx="460851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4204838"/>
            <a:ext cx="118772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57192"/>
            <a:ext cx="237626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0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2488" y="2204864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770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1543" y="40770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76872"/>
            <a:ext cx="309634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84984"/>
            <a:ext cx="309634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5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21288"/>
            <a:ext cx="1121092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204864"/>
            <a:ext cx="3031357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3216041"/>
            <a:ext cx="100811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187268"/>
            <a:ext cx="453650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5128148"/>
            <a:ext cx="316835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988308"/>
            <a:ext cx="3816423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86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823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292353"/>
            <a:ext cx="446449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276872"/>
            <a:ext cx="11521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12976"/>
            <a:ext cx="403244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3212976"/>
            <a:ext cx="446449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4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865477"/>
            <a:ext cx="1119187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3140968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9216" y="4958053"/>
            <a:ext cx="2615537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1" y="5979921"/>
            <a:ext cx="93610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48241"/>
            <a:ext cx="1114425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378051"/>
            <a:ext cx="2819897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5" y="2348880"/>
            <a:ext cx="223224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2348879"/>
            <a:ext cx="4608512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3112" y="5085184"/>
            <a:ext cx="211844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165" y="5967447"/>
            <a:ext cx="1393371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5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118776"/>
            <a:ext cx="446449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1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252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3849" y="3337540"/>
            <a:ext cx="86409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990" y="4221088"/>
            <a:ext cx="1805577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86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61" y="5840760"/>
            <a:ext cx="1122997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0068" y="4149080"/>
            <a:ext cx="15121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866" y="5018072"/>
            <a:ext cx="200175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0068" y="5908432"/>
            <a:ext cx="15121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2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700"/>
            <a:ext cx="112014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9159"/>
            <a:ext cx="201622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420888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293096"/>
            <a:ext cx="417646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157192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6093296"/>
            <a:ext cx="20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6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093918" cy="5960414"/>
            <a:chOff x="528637" y="548680"/>
            <a:chExt cx="11220450" cy="7019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7" y="548680"/>
              <a:ext cx="112204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99" y="5054005"/>
              <a:ext cx="11134725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10023" y="764704"/>
            <a:ext cx="2553729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9175" y="2402561"/>
            <a:ext cx="3130921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6887" y="4608939"/>
            <a:ext cx="4301201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5494" y="4608939"/>
            <a:ext cx="4301201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1453" y="5407901"/>
            <a:ext cx="18022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8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201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1179195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44777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3163" y="22768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1074" y="3212976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1074" y="4138951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1074" y="5018628"/>
            <a:ext cx="551103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06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340768"/>
            <a:ext cx="43204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276872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241149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177253"/>
            <a:ext cx="32403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6780" y="4177253"/>
            <a:ext cx="287576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6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768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4897" y="2276872"/>
            <a:ext cx="14408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12976"/>
            <a:ext cx="14408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1638" y="5085184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832" y="6021288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3362" y="2276872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12976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8513" y="3212976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5996821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4929" y="5996821"/>
            <a:ext cx="295232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7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263423"/>
            <a:ext cx="61166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04864"/>
            <a:ext cx="187220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2204863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4077072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013176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7331" y="5013176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1149" y="5013176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5937597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82760" y="5937597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0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30050" cy="3577183"/>
            <a:chOff x="191344" y="1340768"/>
            <a:chExt cx="11830050" cy="3577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3005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3027" y="3212976"/>
              <a:ext cx="11077575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71664" y="2267118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4297" y="2267118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8115" y="2267118"/>
            <a:ext cx="743279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227444"/>
            <a:ext cx="1944216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8" y="3249401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2447" y="3249401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4150679"/>
            <a:ext cx="288032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66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7062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76872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12976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1060" y="3212976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5165277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165304"/>
            <a:ext cx="3312368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2026-01-22T08:29:47Z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