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24187"/>
            <a:ext cx="5029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13" y="1340768"/>
            <a:ext cx="11858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4706575"/>
            <a:ext cx="950505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0730" y="5589240"/>
            <a:ext cx="96318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8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10394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1772816"/>
            <a:ext cx="921702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36912"/>
            <a:ext cx="972108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3" y="3611706"/>
            <a:ext cx="900100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7729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8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74318"/>
            <a:ext cx="1183005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36" y="5810887"/>
            <a:ext cx="118491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1600"/>
            <a:ext cx="117919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4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7824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9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6946" cy="536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5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61" y="5957861"/>
            <a:ext cx="117348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1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4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75" y="4032076"/>
            <a:ext cx="117538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94" y="6044781"/>
            <a:ext cx="117824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05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4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5949280"/>
            <a:ext cx="117062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54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17729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5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8586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2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81111"/>
            <a:ext cx="10262204" cy="5957638"/>
            <a:chOff x="156405" y="-99392"/>
            <a:chExt cx="11772243" cy="75418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r="140" b="2820"/>
            <a:stretch/>
          </p:blipFill>
          <p:spPr>
            <a:xfrm>
              <a:off x="191344" y="-99392"/>
              <a:ext cx="11737304" cy="55446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405" y="5661248"/>
              <a:ext cx="11763375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0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47" y="3429000"/>
            <a:ext cx="106489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2697" y="1407815"/>
            <a:ext cx="10329928" cy="594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689" y="239486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310" y="342540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064"/>
            <a:ext cx="11371830" cy="555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3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39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80376" y="424423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376" y="507761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6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914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1207" y="138998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469" y="2479616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207" y="3520717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1207" y="4527715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1207" y="5569436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9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0" y="1268760"/>
            <a:ext cx="118681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35" y="4402485"/>
            <a:ext cx="112490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3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332" y="13784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594" y="2468041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332" y="3509142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332" y="4516140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332" y="5557861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48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252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48258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337" y="2564904"/>
            <a:ext cx="11161240" cy="549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85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5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9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84676"/>
            <a:ext cx="11210925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15339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1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3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424936" cy="585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3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2966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63400"/>
            <a:ext cx="111479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765" y="2590154"/>
            <a:ext cx="1129665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765" y="3573016"/>
            <a:ext cx="1129665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79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2026-01-22T03:54:04Z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