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976562"/>
            <a:ext cx="74104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6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0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11" y="1340768"/>
            <a:ext cx="11820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6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0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2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163757"/>
            <a:ext cx="10009112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9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238" y="3140968"/>
            <a:ext cx="10891006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39416" y="3979193"/>
            <a:ext cx="11124828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839416" y="4870443"/>
            <a:ext cx="11124828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839416" y="5773268"/>
            <a:ext cx="11124828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9376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428"/>
            <a:ext cx="10745738" cy="5590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669" y="2814437"/>
            <a:ext cx="9900915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228475" y="3652662"/>
            <a:ext cx="10113480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228475" y="4492276"/>
            <a:ext cx="10113480" cy="587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228475" y="5421818"/>
            <a:ext cx="10113480" cy="534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228475" y="6197322"/>
            <a:ext cx="10113480" cy="534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2795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7353"/>
            <a:ext cx="10573146" cy="553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669" y="2814437"/>
            <a:ext cx="9900915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228475" y="3652662"/>
            <a:ext cx="10113480" cy="64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228475" y="4492276"/>
            <a:ext cx="10113480" cy="587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228475" y="5421818"/>
            <a:ext cx="10113480" cy="534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228475" y="6197322"/>
            <a:ext cx="10113480" cy="534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7852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18662" cy="58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01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07568" y="2060848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20382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3632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91298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23592" y="4505355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6129" y="4505355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9416" y="5784379"/>
            <a:ext cx="8280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0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44" y="3790349"/>
            <a:ext cx="112966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599366"/>
            <a:ext cx="78488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84984"/>
            <a:ext cx="81369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1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156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6992"/>
            <a:ext cx="78488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1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42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82" y="5769893"/>
            <a:ext cx="116967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4450"/>
            <a:ext cx="11763375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48" y="5733256"/>
            <a:ext cx="117157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2026-01-22T06:02:58Z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