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886075"/>
            <a:ext cx="72771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00150"/>
            <a:ext cx="111252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3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1685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5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80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5849" y="1484926"/>
            <a:ext cx="851337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8736" y="2413872"/>
            <a:ext cx="856760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356072"/>
            <a:ext cx="856760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263547"/>
            <a:ext cx="856760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28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9080"/>
            <a:ext cx="110966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5" y="1350290"/>
            <a:ext cx="274369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249149"/>
            <a:ext cx="70567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246731"/>
            <a:ext cx="274369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97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103251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045" y="3973491"/>
            <a:ext cx="1023049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167" y="4915420"/>
            <a:ext cx="102956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7463" y="5833348"/>
            <a:ext cx="102956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5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774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037" y="1518507"/>
            <a:ext cx="1023049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158" y="2412517"/>
            <a:ext cx="102956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539" y="3303310"/>
            <a:ext cx="102956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539" y="4206137"/>
            <a:ext cx="102956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0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0" y="397429"/>
            <a:ext cx="31432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083229"/>
            <a:ext cx="35528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641426"/>
            <a:ext cx="7200900" cy="340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6051376"/>
            <a:ext cx="105727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922" y="3228373"/>
            <a:ext cx="1091508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892" y="4114147"/>
            <a:ext cx="109846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13176"/>
            <a:ext cx="109846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0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8300986" cy="22355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35548"/>
            <a:ext cx="11116120" cy="447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2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575" y="1415339"/>
            <a:ext cx="110621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45" y="2301113"/>
            <a:ext cx="111325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077" y="3200142"/>
            <a:ext cx="111325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140" y="4139041"/>
            <a:ext cx="111325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077" y="5028942"/>
            <a:ext cx="111325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5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395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882" y="1644197"/>
            <a:ext cx="110621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852" y="2529971"/>
            <a:ext cx="111325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3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50035"/>
            <a:ext cx="89439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987730" cy="5425750"/>
            <a:chOff x="412701" y="1268760"/>
            <a:chExt cx="11334750" cy="6057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1201400" cy="438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701" y="5650260"/>
              <a:ext cx="11334750" cy="16764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19575" y="1246954"/>
            <a:ext cx="11062139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2068889"/>
            <a:ext cx="111325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3628845"/>
            <a:ext cx="111325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6018" y="4482866"/>
            <a:ext cx="111325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9575" y="5177295"/>
            <a:ext cx="111325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5400" y="2818617"/>
            <a:ext cx="111325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9575" y="6010673"/>
            <a:ext cx="111325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60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830447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5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58197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1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877272"/>
            <a:ext cx="1179195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551" y="1289574"/>
            <a:ext cx="11553089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982" y="2189565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224" y="4031066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551" y="4914730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758" y="3092040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3551" y="5905060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9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729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451" y="1301149"/>
            <a:ext cx="11553089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882" y="2201140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124" y="4042641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451" y="4926305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658" y="3103615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658" y="5828780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7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268760"/>
            <a:ext cx="11049444" cy="5474344"/>
            <a:chOff x="191344" y="1340768"/>
            <a:chExt cx="11849100" cy="61245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49100" cy="3495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969" y="4941168"/>
              <a:ext cx="11753850" cy="2524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2451" y="1277999"/>
            <a:ext cx="11553089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859" y="2868945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640" y="4406764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2882" y="5267550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5658" y="3677943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7640" y="6076548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6859" y="2023994"/>
            <a:ext cx="1162667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02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3025"/>
            <a:ext cx="118014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9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4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7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9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429000"/>
            <a:ext cx="112014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512" y="1370487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312416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356072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316771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512" y="1370487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12416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56072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16771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4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2026-01-22T08:00:40Z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