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28950"/>
            <a:ext cx="70104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807452" cy="5195480"/>
            <a:chOff x="191344" y="1340768"/>
            <a:chExt cx="11815564" cy="62407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828916"/>
              <a:ext cx="1123950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68924" y="2128555"/>
            <a:ext cx="14071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7624" y="4445047"/>
            <a:ext cx="14071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117039"/>
            <a:ext cx="101593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892542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5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0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7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6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933056"/>
            <a:ext cx="118395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" y="5721052"/>
            <a:ext cx="11696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9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69" y="4912643"/>
            <a:ext cx="116205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51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501317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59492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5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917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140968"/>
            <a:ext cx="1177290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10710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1215" y="2210710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942352"/>
            <a:ext cx="100091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847254"/>
            <a:ext cx="100091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299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98826"/>
            <a:ext cx="11763375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5" y="2236066"/>
            <a:ext cx="1022186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39" y="3140968"/>
            <a:ext cx="1022186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5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7487"/>
            <a:ext cx="11772900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16" y="5559631"/>
            <a:ext cx="1181100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00" y="6153487"/>
            <a:ext cx="115633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3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422" y="4180282"/>
            <a:ext cx="112302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06" y="5085184"/>
            <a:ext cx="1123021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9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23" y="1587515"/>
            <a:ext cx="1115934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907" y="2492417"/>
            <a:ext cx="1115934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907" y="3464691"/>
            <a:ext cx="1115934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907" y="4367517"/>
            <a:ext cx="1115934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94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21335"/>
            <a:ext cx="1177290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12" y="5208855"/>
            <a:ext cx="118586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6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6837"/>
            <a:ext cx="117538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" y="5877272"/>
            <a:ext cx="116967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6" r="503"/>
          <a:stretch/>
        </p:blipFill>
        <p:spPr>
          <a:xfrm>
            <a:off x="263352" y="1261641"/>
            <a:ext cx="10767321" cy="563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34790"/>
            <a:ext cx="1440160" cy="546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194699"/>
            <a:ext cx="1440160" cy="546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2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1147"/>
            <a:ext cx="10705496" cy="58710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844824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40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68760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13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673" y="3172170"/>
            <a:ext cx="10878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657" y="4077072"/>
            <a:ext cx="10878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3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4826"/>
            <a:ext cx="10717162" cy="556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7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4853" y="2236066"/>
            <a:ext cx="10878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0837" y="3140968"/>
            <a:ext cx="10878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92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257"/>
            <a:ext cx="10496920" cy="5599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35256"/>
            <a:ext cx="576064" cy="465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2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85" y="4812060"/>
            <a:ext cx="11315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258382" cy="5219998"/>
            <a:chOff x="191344" y="1340768"/>
            <a:chExt cx="11928194" cy="6029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1100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7188" y="4845968"/>
              <a:ext cx="11182350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49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162" y="1302813"/>
            <a:ext cx="10878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68" y="2204864"/>
            <a:ext cx="111365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068" y="3200287"/>
            <a:ext cx="111365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068" y="4068388"/>
            <a:ext cx="111365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068" y="5029087"/>
            <a:ext cx="111365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5875"/>
            <a:ext cx="117443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5605848"/>
            <a:ext cx="117157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0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31" y="5084231"/>
            <a:ext cx="116776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058970" cy="5405722"/>
            <a:chOff x="191344" y="1268760"/>
            <a:chExt cx="11839575" cy="6071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39575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119" y="5768168"/>
              <a:ext cx="1173480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817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43012"/>
            <a:ext cx="117348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4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7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189637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3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33056"/>
            <a:ext cx="104203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4747" y="3918924"/>
            <a:ext cx="1014505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530" y="4819963"/>
            <a:ext cx="102762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734257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53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200" y="3269851"/>
            <a:ext cx="1014505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983" y="4186694"/>
            <a:ext cx="1027627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16792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8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699" y="3053827"/>
            <a:ext cx="1088594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81" y="3954866"/>
            <a:ext cx="1102674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874" y="4896358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06709"/>
            <a:ext cx="111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9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3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223114"/>
            <a:ext cx="1182052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6" y="5404589"/>
            <a:ext cx="116967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7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9687"/>
            <a:ext cx="118491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5556325"/>
            <a:ext cx="116490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1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384"/>
            <a:ext cx="1139367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2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72800" cy="452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2204864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140968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4099445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4965043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0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9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77" y="5877272"/>
            <a:ext cx="116300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7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2412" b="154"/>
          <a:stretch/>
        </p:blipFill>
        <p:spPr>
          <a:xfrm>
            <a:off x="335360" y="1268760"/>
            <a:ext cx="11665570" cy="432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678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104190"/>
            <a:ext cx="28803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0770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0582" y="4941168"/>
            <a:ext cx="124943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0797" y="5846842"/>
            <a:ext cx="124943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1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0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107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14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5913" y="2167581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4924" y="2167581"/>
            <a:ext cx="2950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19" y="4941168"/>
            <a:ext cx="10251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1937" y="5863031"/>
            <a:ext cx="10251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4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022" y="2363121"/>
            <a:ext cx="10251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102512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9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949280"/>
            <a:ext cx="1123950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990" y="3192492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14355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51904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89453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4919" y="2204864"/>
            <a:ext cx="5270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5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191875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514" y="1262199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932" y="2184062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932" y="3121611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932" y="4059160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8932" y="5019859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8932" y="5934259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8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3318867"/>
            <a:chOff x="263352" y="1268760"/>
            <a:chExt cx="11706225" cy="3318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877" y="2996952"/>
              <a:ext cx="11696700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670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7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869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84971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4202" y="3101182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0971" y="4017393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869160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3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9102" y="3069068"/>
            <a:ext cx="10161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90931"/>
            <a:ext cx="10161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0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41093"/>
            <a:ext cx="118110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433" y="2291113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851" y="3212976"/>
            <a:ext cx="11177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89143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76823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9224" y="576823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6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74032"/>
            <a:ext cx="23899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4951" y="2274032"/>
            <a:ext cx="23899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36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2997" y="3129501"/>
            <a:ext cx="111153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051364"/>
            <a:ext cx="111153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4942615"/>
            <a:ext cx="111153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5833865"/>
            <a:ext cx="111153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45" y="6190143"/>
            <a:ext cx="116490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7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896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2966" y="3979295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4840991"/>
            <a:ext cx="102336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715942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97347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761" y="4134638"/>
            <a:ext cx="102336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761" y="5085184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7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2026-01-22T09:17:53Z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