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2971800"/>
            <a:ext cx="38671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043252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7517" y="3043252"/>
            <a:ext cx="27967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3" y="3960215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3988708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67630" y="5737383"/>
            <a:ext cx="70969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16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12702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1612" y="3112702"/>
            <a:ext cx="361888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74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75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04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3" y="1406519"/>
            <a:ext cx="1116123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276872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179699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140396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2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137" y="3090117"/>
            <a:ext cx="1116123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120" y="3960470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120" y="4863297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120" y="5852987"/>
            <a:ext cx="1131013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85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119" y="5013176"/>
            <a:ext cx="1087755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5" y="4101534"/>
            <a:ext cx="1116123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71887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874714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2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918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1" y="1324076"/>
            <a:ext cx="1116123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194429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097256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976932"/>
            <a:ext cx="113101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47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77" y="5829669"/>
            <a:ext cx="116395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75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3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060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06786"/>
            <a:ext cx="2016224" cy="574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109611"/>
            <a:ext cx="3672408" cy="574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27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488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6013061"/>
            <a:ext cx="12961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95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384" b="-416"/>
          <a:stretch/>
        </p:blipFill>
        <p:spPr>
          <a:xfrm>
            <a:off x="191344" y="1340768"/>
            <a:ext cx="11632232" cy="5040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1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6730" cy="55017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2754" y="2853131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7189" y="3756045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2754" y="5214366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7189" y="6117280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96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5456"/>
            <a:ext cx="720080" cy="561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8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2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442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7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869160"/>
            <a:ext cx="9532640" cy="561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966" y="5539792"/>
            <a:ext cx="9532640" cy="561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24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776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358" y="3907287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517" y="480212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189" y="566124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5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880228" cy="5342454"/>
            <a:chOff x="191344" y="404664"/>
            <a:chExt cx="11744325" cy="6115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404664"/>
              <a:ext cx="11744325" cy="557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976789"/>
              <a:ext cx="10525125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155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5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646" y="1222795"/>
            <a:ext cx="11744325" cy="505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21" y="6257420"/>
            <a:ext cx="117157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6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392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3760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25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4450"/>
            <a:ext cx="116871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05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13285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2996952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733256"/>
            <a:ext cx="216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85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265" y="3038216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3305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3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14450"/>
            <a:ext cx="118205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7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756" y="1390966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915" y="228580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82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46128"/>
            <a:ext cx="505259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140968"/>
            <a:ext cx="511999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32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99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41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7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3436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37863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64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9536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27465"/>
            <a:ext cx="6120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521807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32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776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207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725144"/>
            <a:ext cx="10441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316699"/>
            <a:ext cx="10441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7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9225"/>
            <a:ext cx="117633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2043" y="264478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026" y="3426474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2043" y="4716656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8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181"/>
            <a:ext cx="11067354" cy="55923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84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717704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9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2026-01-22T07:38:07Z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