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028950"/>
            <a:ext cx="80772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59743"/>
            <a:ext cx="10862086" cy="5571434"/>
            <a:chOff x="263352" y="962520"/>
            <a:chExt cx="11748425" cy="62034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962520"/>
              <a:ext cx="11677649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501" y="5594304"/>
              <a:ext cx="11725276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6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8" y="5098951"/>
            <a:ext cx="117062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4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3" y="6130000"/>
            <a:ext cx="11706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58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1072"/>
            <a:ext cx="11481492" cy="554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4777" y="1340768"/>
            <a:ext cx="11753850" cy="5447782"/>
            <a:chOff x="234777" y="1340768"/>
            <a:chExt cx="11753850" cy="5447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777" y="6178950"/>
              <a:ext cx="1175385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6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3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68960"/>
            <a:ext cx="1135380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0942" y="3158827"/>
            <a:ext cx="110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453" y="4148069"/>
            <a:ext cx="110206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5719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10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64" y="2366739"/>
            <a:ext cx="1123644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574" y="3390706"/>
            <a:ext cx="1122257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522" y="4388254"/>
            <a:ext cx="1114012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7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871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884" y="1622348"/>
            <a:ext cx="1103424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614903"/>
            <a:ext cx="112871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342" y="362071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0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67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71612"/>
            <a:ext cx="112204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236" y="1574651"/>
            <a:ext cx="1130745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746" y="2563893"/>
            <a:ext cx="1129349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694" y="3573016"/>
            <a:ext cx="1121053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694" y="4568439"/>
            <a:ext cx="1121053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49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780928"/>
            <a:ext cx="1067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284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149080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55289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5284" y="55289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9180" y="6218343"/>
            <a:ext cx="5006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2380" y="6218343"/>
            <a:ext cx="5006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6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98205"/>
            <a:ext cx="112730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04261"/>
            <a:ext cx="112730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07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9700"/>
            <a:ext cx="118300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6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06" y="1254620"/>
            <a:ext cx="11500542" cy="553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9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64" y="6151944"/>
            <a:ext cx="117157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5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7760" cy="545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5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2026-01-22T06:05:16Z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