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22922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140968"/>
            <a:ext cx="60674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8"/>
            <a:ext cx="118300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6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948" y="1295848"/>
            <a:ext cx="11413676" cy="547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03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62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2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27" y="6115894"/>
            <a:ext cx="116586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7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47335"/>
            <a:ext cx="117538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07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490" y="5152531"/>
            <a:ext cx="1171575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1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7680"/>
            <a:ext cx="11163744" cy="550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86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021288"/>
            <a:ext cx="116871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89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1502"/>
            <a:ext cx="11548166" cy="548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52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23" y="1271351"/>
            <a:ext cx="11423202" cy="547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46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35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090" y="6169943"/>
            <a:ext cx="117443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58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56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3" y="1233148"/>
            <a:ext cx="1183005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730" y="6067425"/>
            <a:ext cx="1172527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39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824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2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7176"/>
            <a:ext cx="11125644" cy="55808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859" y="315227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859" y="3982347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850" y="4950333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850" y="5934181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13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044" y="4015883"/>
            <a:ext cx="111061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9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918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24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535492" cy="52811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7" y="1257881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7" y="2087955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055941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06010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00922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88890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73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653136"/>
            <a:ext cx="936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0163" y="4653136"/>
            <a:ext cx="936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36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918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249" y="1364614"/>
            <a:ext cx="1115400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249" y="2229413"/>
            <a:ext cx="1115400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240" y="3197399"/>
            <a:ext cx="1115400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240" y="4192822"/>
            <a:ext cx="1115400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5240" y="5199820"/>
            <a:ext cx="1115400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0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249" y="1307797"/>
            <a:ext cx="1115400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249" y="2229413"/>
            <a:ext cx="1115400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240" y="3197399"/>
            <a:ext cx="1115400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240" y="4192822"/>
            <a:ext cx="1115400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5240" y="5165096"/>
            <a:ext cx="1115400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9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62100"/>
            <a:ext cx="112204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249" y="1572957"/>
            <a:ext cx="1115400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249" y="2437756"/>
            <a:ext cx="1115400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240" y="3405742"/>
            <a:ext cx="1115400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240" y="4401165"/>
            <a:ext cx="1115400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68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347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98884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2053" y="198884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34009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921842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62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08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669982" cy="582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81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585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95918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965" y="2256556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965" y="3228829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965" y="4282125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4965" y="5265973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67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394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827" y="1576049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536687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08960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74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920" cy="543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80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2026-01-22T05:54:29Z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