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10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76875" cy="112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96952"/>
            <a:ext cx="73247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442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813745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5549947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63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823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00506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05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1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870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0099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958" y="242569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331" y="327075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48236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96083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89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060848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639757"/>
            <a:ext cx="7200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65104"/>
            <a:ext cx="7200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433564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0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82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9289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489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62880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186805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7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4076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06084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578550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2017" y="507521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33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4395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1683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5845" y="191683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0230" y="191683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4534" y="191683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4147" y="263691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5383" y="263691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5383" y="4107396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47170" y="4107396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486916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96952"/>
            <a:ext cx="11382375" cy="2790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2050136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0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51" y="3861048"/>
            <a:ext cx="107632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2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5375"/>
            <a:ext cx="10906125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4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2026-01-22T04:06:41Z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