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3019425"/>
            <a:ext cx="82581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90" y="1276002"/>
            <a:ext cx="11255126" cy="552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2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92" y="6181725"/>
            <a:ext cx="115633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6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6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818" y="3212976"/>
            <a:ext cx="116967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53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5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94" y="6151944"/>
            <a:ext cx="116586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4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2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6871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13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093296"/>
            <a:ext cx="112680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28750"/>
            <a:ext cx="117919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3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70080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636912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632335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4662482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87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3285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4096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86363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193361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2636912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128" y="364502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6120" y="4690419"/>
            <a:ext cx="173419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56439" y="1604430"/>
            <a:ext cx="177902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08367" y="2612542"/>
            <a:ext cx="25115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36360" y="3657937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36360" y="4676509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36360" y="5695081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74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1" y="3396713"/>
            <a:ext cx="692931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46427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43940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70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2866"/>
            <a:ext cx="10554542" cy="56051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7" y="1144577"/>
            <a:ext cx="692931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1" y="2165836"/>
            <a:ext cx="100811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158489"/>
            <a:ext cx="1008112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084464"/>
            <a:ext cx="1008112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108159"/>
            <a:ext cx="1008112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6063735"/>
            <a:ext cx="1008112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84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2449" y="4485681"/>
            <a:ext cx="1091369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4381" y="544522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3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436" y="1245321"/>
            <a:ext cx="1091369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828" y="2276872"/>
            <a:ext cx="112077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436" y="3378994"/>
            <a:ext cx="112077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828" y="4383465"/>
            <a:ext cx="112077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828" y="5458579"/>
            <a:ext cx="112077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35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92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271" y="3549577"/>
            <a:ext cx="1091369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653136"/>
            <a:ext cx="111775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775881"/>
            <a:ext cx="111775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9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9263" y="1294362"/>
            <a:ext cx="1108151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97921"/>
            <a:ext cx="1134947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20666"/>
            <a:ext cx="1134947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62388"/>
            <a:ext cx="1134947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731431"/>
            <a:ext cx="1134947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27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252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695973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4025" y="5684398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6982" y="5661248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38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537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271" y="1559245"/>
            <a:ext cx="1103388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2662804"/>
            <a:ext cx="1130069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3785549"/>
            <a:ext cx="1130069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4954592"/>
            <a:ext cx="1130069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53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16256" cy="54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3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252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9894" y="1410109"/>
            <a:ext cx="1091369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991" y="2513668"/>
            <a:ext cx="111775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991" y="3636413"/>
            <a:ext cx="111775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991" y="4805456"/>
            <a:ext cx="111775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991" y="5858752"/>
            <a:ext cx="1117759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97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252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247" y="1717395"/>
            <a:ext cx="1104135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3" y="2820954"/>
            <a:ext cx="1130834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56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9865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07683"/>
            <a:ext cx="9865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1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99456" y="902872"/>
            <a:ext cx="5281264" cy="5874272"/>
            <a:chOff x="14502" y="6568"/>
            <a:chExt cx="6096000" cy="6851432"/>
          </a:xfrm>
        </p:grpSpPr>
        <p:grpSp>
          <p:nvGrpSpPr>
            <p:cNvPr id="6" name="组合 5"/>
            <p:cNvGrpSpPr/>
            <p:nvPr/>
          </p:nvGrpSpPr>
          <p:grpSpPr>
            <a:xfrm>
              <a:off x="14502" y="6568"/>
              <a:ext cx="6096000" cy="5455293"/>
              <a:chOff x="263352" y="1268760"/>
              <a:chExt cx="6096000" cy="545529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6096000" cy="35528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3392" y="4821585"/>
                <a:ext cx="5629275" cy="13049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9119" y="6152553"/>
                <a:ext cx="5629275" cy="5715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9937" y="5581650"/>
              <a:ext cx="5629275" cy="127635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0720" y="819790"/>
            <a:ext cx="4619940" cy="603598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62758" y="3942137"/>
            <a:ext cx="472154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62758" y="4555596"/>
            <a:ext cx="472154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02686" y="5067803"/>
            <a:ext cx="472154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02686" y="5600239"/>
            <a:ext cx="472154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02686" y="6225271"/>
            <a:ext cx="472154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47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538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377" y="1250951"/>
            <a:ext cx="11062212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360" y="1966863"/>
            <a:ext cx="1120978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2685770"/>
            <a:ext cx="1120978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360" y="3385619"/>
            <a:ext cx="1120978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01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966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2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641" y="6189024"/>
            <a:ext cx="116776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0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88710" cy="544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78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2026-01-22T06:28:02Z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