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033712"/>
            <a:ext cx="4524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247014" cy="5859850"/>
            <a:chOff x="280987" y="404664"/>
            <a:chExt cx="11687175" cy="70183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404664"/>
              <a:ext cx="1168717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5013176"/>
              <a:ext cx="11630025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89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20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202847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117247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008497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88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67" y="310859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329" y="39650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35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122" y="221104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751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0486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12418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130839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444" y="3998243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486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5154" y="41567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131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1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9632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900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010" y="25649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010" y="35024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3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1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32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040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73016"/>
            <a:ext cx="9289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5013176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9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229200"/>
            <a:ext cx="10488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50099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6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247" y="3493656"/>
            <a:ext cx="1077195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77559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5247" y="5727570"/>
            <a:ext cx="1077195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0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601" y="3327061"/>
            <a:ext cx="1127903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072"/>
            <a:ext cx="112542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6350"/>
            <a:ext cx="11772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2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486" y="130493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748" y="216139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748" y="30642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748" y="40249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4748" y="48930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1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395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03" y="16483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965" y="25048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965" y="34076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3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2026-01-22T05:23:21Z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