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52762"/>
            <a:ext cx="5257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9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6075438"/>
            <a:ext cx="117538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6093018"/>
            <a:ext cx="117538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230"/>
            <a:ext cx="11269660" cy="555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8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284984"/>
            <a:ext cx="11772900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36" y="5961509"/>
            <a:ext cx="116967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3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17047"/>
            <a:ext cx="117348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10" y="5005871"/>
            <a:ext cx="117824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3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27" y="1266202"/>
            <a:ext cx="11317286" cy="5543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5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56246"/>
            <a:ext cx="981839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04863"/>
            <a:ext cx="11377264" cy="2250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65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30120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594928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8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6825"/>
            <a:ext cx="11432726" cy="5531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046" y="2240212"/>
            <a:ext cx="11161240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301" y="3253109"/>
            <a:ext cx="1131013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599" y="4240422"/>
            <a:ext cx="1131013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217" y="5185507"/>
            <a:ext cx="111044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163" y="6130593"/>
            <a:ext cx="11310133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10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71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2687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30120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90650"/>
            <a:ext cx="11353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332051"/>
            <a:ext cx="10009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444" y="3935584"/>
            <a:ext cx="10681456" cy="1531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1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42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8725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75088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7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25541"/>
            <a:ext cx="11161240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84984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877" y="3955842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877" y="4615599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8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014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688" y="1410950"/>
            <a:ext cx="11161240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672" y="2170393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165" y="2841251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165" y="3501008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165" y="4183914"/>
            <a:ext cx="113101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8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9237"/>
            <a:ext cx="11811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3" y="5993160"/>
            <a:ext cx="11830050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0816" y="3356992"/>
            <a:ext cx="37535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0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2026-01-22T05:58:25Z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