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105400" cy="1704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377" y="3284984"/>
            <a:ext cx="68580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284" y="1412776"/>
            <a:ext cx="11153775" cy="5090492"/>
            <a:chOff x="513284" y="1412776"/>
            <a:chExt cx="11153775" cy="50904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412776"/>
              <a:ext cx="11115675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3284" y="4941168"/>
              <a:ext cx="11153775" cy="1562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8335" y="1412776"/>
            <a:ext cx="1100872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476" y="2275537"/>
            <a:ext cx="1115558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476" y="3108914"/>
            <a:ext cx="1115558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476" y="4046463"/>
            <a:ext cx="1115558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476" y="4833541"/>
            <a:ext cx="1115558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1476" y="5736367"/>
            <a:ext cx="1115558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3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14500"/>
            <a:ext cx="112395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249" y="1715948"/>
            <a:ext cx="1100872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390" y="2578709"/>
            <a:ext cx="1115558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390" y="3412086"/>
            <a:ext cx="1115558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390" y="4349635"/>
            <a:ext cx="1115558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0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882181"/>
            <a:ext cx="569595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21" y="3626869"/>
            <a:ext cx="118300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67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798" b="28733"/>
          <a:stretch/>
        </p:blipFill>
        <p:spPr>
          <a:xfrm>
            <a:off x="263352" y="1268761"/>
            <a:ext cx="1180931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7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8472" r="431"/>
          <a:stretch/>
        </p:blipFill>
        <p:spPr>
          <a:xfrm>
            <a:off x="119336" y="1268760"/>
            <a:ext cx="11665296" cy="16246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33" y="2919436"/>
            <a:ext cx="118205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9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95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80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918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1268760"/>
            <a:ext cx="97517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867" y="2186780"/>
            <a:ext cx="11173367" cy="124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41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681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59" y="3140968"/>
            <a:ext cx="3174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2617" y="3140968"/>
            <a:ext cx="3174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016921"/>
            <a:ext cx="3174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06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2530" y="3115199"/>
            <a:ext cx="1026029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8514" y="3954906"/>
            <a:ext cx="1040430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394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29253"/>
            <a:ext cx="1026029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68960"/>
            <a:ext cx="1040430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01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8677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56490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805264"/>
            <a:ext cx="72728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9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120"/>
            <a:ext cx="10866188" cy="556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4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9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49296"/>
            <a:ext cx="10601026" cy="5684222"/>
            <a:chOff x="335360" y="1268760"/>
            <a:chExt cx="11001375" cy="6038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01375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747" y="4869160"/>
              <a:ext cx="10896600" cy="2438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1134050"/>
            <a:ext cx="1045701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7" y="1973757"/>
            <a:ext cx="1060378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7" y="2772410"/>
            <a:ext cx="1060378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7" y="3605787"/>
            <a:ext cx="1060378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3718" y="4428066"/>
            <a:ext cx="1060378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3718" y="5226719"/>
            <a:ext cx="1060378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3718" y="6060097"/>
            <a:ext cx="1060378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72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0877550" cy="5269929"/>
            <a:chOff x="551384" y="1268760"/>
            <a:chExt cx="10877550" cy="52699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8760"/>
              <a:ext cx="10877550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805264"/>
              <a:ext cx="10848975" cy="733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285679"/>
            <a:ext cx="1079371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2148536"/>
            <a:ext cx="109452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718" y="3945207"/>
            <a:ext cx="109452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326" y="4832893"/>
            <a:ext cx="109452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162" y="5767148"/>
            <a:ext cx="109452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3718" y="3030807"/>
            <a:ext cx="109452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7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0109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12976"/>
            <a:ext cx="10934700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2459" y="1412314"/>
            <a:ext cx="1150271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102" y="2252021"/>
            <a:ext cx="1166416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102" y="3212976"/>
            <a:ext cx="1166416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3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115050"/>
            <a:ext cx="117062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9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6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3014662"/>
            <a:ext cx="82105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2472"/>
            <a:ext cx="10631882" cy="60355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6353944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0637"/>
            <a:ext cx="1173480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570256"/>
            <a:ext cx="1118235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302432"/>
            <a:ext cx="576064" cy="6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555931"/>
            <a:ext cx="9814198" cy="6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243600"/>
            <a:ext cx="9814198" cy="6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49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933056"/>
            <a:ext cx="10369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19278"/>
            <a:ext cx="10369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7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343650"/>
            <a:ext cx="9572625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1" y="6453922"/>
            <a:ext cx="8204473" cy="355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43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924944"/>
            <a:ext cx="86409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4106" y="4597936"/>
            <a:ext cx="9793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456042"/>
            <a:ext cx="9793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55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441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32856"/>
            <a:ext cx="1034415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2134" y="2127629"/>
            <a:ext cx="1002143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548" y="2985735"/>
            <a:ext cx="1002143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04864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68960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94699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0770" y="3946996"/>
            <a:ext cx="36937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72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204864"/>
            <a:ext cx="210960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68960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6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8020" cy="54899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15694"/>
            <a:ext cx="576064" cy="477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76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11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9187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161" y="4685184"/>
            <a:ext cx="1115377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4650683"/>
            <a:ext cx="9937104" cy="477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853" y="5457932"/>
            <a:ext cx="11252389" cy="11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90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23975"/>
            <a:ext cx="118110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449" y="2179095"/>
            <a:ext cx="1098905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432" y="3009607"/>
            <a:ext cx="1113564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853" y="3900812"/>
            <a:ext cx="1113564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853" y="4722614"/>
            <a:ext cx="1113564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96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2109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796" y="1471987"/>
            <a:ext cx="1098905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779" y="2302499"/>
            <a:ext cx="1113564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200" y="3193704"/>
            <a:ext cx="1113564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200" y="4015506"/>
            <a:ext cx="1113564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7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10369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84984"/>
            <a:ext cx="10369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39332"/>
            <a:ext cx="10369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287404"/>
            <a:ext cx="10369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7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56" y="5807993"/>
            <a:ext cx="115919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7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7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9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8202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7687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4670" y="3140968"/>
            <a:ext cx="21475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4670" y="3997494"/>
            <a:ext cx="308361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09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0162"/>
            <a:ext cx="115824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00162"/>
            <a:ext cx="9953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6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0487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827687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33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08013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2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251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529079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420888"/>
            <a:ext cx="89289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27165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60542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6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4925"/>
            <a:ext cx="116205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4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543050"/>
            <a:ext cx="101441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140968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4263714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73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9899" y="1916832"/>
            <a:ext cx="10369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875" y="2564904"/>
            <a:ext cx="10369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6825"/>
            <a:ext cx="108204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6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9917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412106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5" y="2296927"/>
            <a:ext cx="833554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874" y="3190427"/>
            <a:ext cx="1032371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56278"/>
            <a:ext cx="1032371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8874" y="4949778"/>
            <a:ext cx="1032371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26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0012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75493"/>
            <a:ext cx="1032371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077" y="2241344"/>
            <a:ext cx="1032371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519" y="3134844"/>
            <a:ext cx="1032371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4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6871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6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157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32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967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2858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6461956"/>
            <a:ext cx="79928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10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6949"/>
            <a:ext cx="10931637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5" y="2060848"/>
            <a:ext cx="214666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1" y="2861953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2924944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4737" y="5373216"/>
            <a:ext cx="214666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7775" y="5373216"/>
            <a:ext cx="25348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0965" y="6151171"/>
            <a:ext cx="19247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6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3" y="4770303"/>
            <a:ext cx="1087320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382" y="5558128"/>
            <a:ext cx="1101825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5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9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2026-01-22T07:18:59Z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