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2986087"/>
            <a:ext cx="841057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34076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989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4634"/>
            <a:ext cx="111633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64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775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50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42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258964"/>
            <a:ext cx="977609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2132856"/>
            <a:ext cx="11360274" cy="3888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89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34076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42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1567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21" y="4005064"/>
            <a:ext cx="111918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54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728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23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728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268760"/>
            <a:ext cx="9721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855" y="2204864"/>
            <a:ext cx="11165329" cy="32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81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569" y="6021288"/>
            <a:ext cx="110490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81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537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4293096"/>
            <a:ext cx="1064971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5301208"/>
            <a:ext cx="1064971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937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049730" cy="5356862"/>
            <a:chOff x="238231" y="1238490"/>
            <a:chExt cx="11704798" cy="61971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135" r="-18"/>
            <a:stretch/>
          </p:blipFill>
          <p:spPr>
            <a:xfrm>
              <a:off x="238231" y="1238490"/>
              <a:ext cx="11670147" cy="363491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7354" y="4873401"/>
              <a:ext cx="11115675" cy="2562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040216" y="1352896"/>
            <a:ext cx="576064" cy="419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89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335" y="6115050"/>
            <a:ext cx="1110615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2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11292"/>
            <a:ext cx="9793088" cy="594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95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484784"/>
            <a:ext cx="11220450" cy="2734791"/>
            <a:chOff x="551384" y="1484784"/>
            <a:chExt cx="11220450" cy="27347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484784"/>
              <a:ext cx="11220450" cy="1771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8534" y="3429000"/>
              <a:ext cx="11163300" cy="790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51384" y="2461393"/>
            <a:ext cx="1130525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404595"/>
            <a:ext cx="11305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62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5610"/>
            <a:ext cx="11097070" cy="16390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754365"/>
            <a:ext cx="9252992" cy="410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23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78818"/>
            <a:ext cx="8355060" cy="5979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2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918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69774"/>
            <a:ext cx="1130525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678" y="3328394"/>
            <a:ext cx="11305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11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97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5069" y="1340768"/>
            <a:ext cx="11227132" cy="5343713"/>
            <a:chOff x="425069" y="1340768"/>
            <a:chExt cx="11227132" cy="53437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340768"/>
              <a:ext cx="11172825" cy="3838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6982" y="5198487"/>
              <a:ext cx="11077575" cy="771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5069" y="5989156"/>
              <a:ext cx="11201400" cy="69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8475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442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226" y="3987614"/>
            <a:ext cx="1120140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226" y="3994963"/>
            <a:ext cx="1130525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8804" y="4976683"/>
            <a:ext cx="1130525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226" y="5958404"/>
            <a:ext cx="1130525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660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350" y="1268760"/>
            <a:ext cx="11144250" cy="1685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926" r="323"/>
          <a:stretch/>
        </p:blipFill>
        <p:spPr>
          <a:xfrm>
            <a:off x="343703" y="3140968"/>
            <a:ext cx="11089232" cy="1603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85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34076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92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52098" cy="549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31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1" y="4293096"/>
            <a:ext cx="980467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5301208"/>
            <a:ext cx="11172824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02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875"/>
            <a:ext cx="117538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7687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08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268075" cy="2386955"/>
            <a:chOff x="335360" y="1340768"/>
            <a:chExt cx="11268075" cy="23869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268075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060848"/>
              <a:ext cx="10439400" cy="16668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582" y="3790578"/>
            <a:ext cx="110680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1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490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19" y="1449389"/>
            <a:ext cx="988087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243" y="2348880"/>
            <a:ext cx="11213149" cy="3312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4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2026-01-22T08:14:50Z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