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957512"/>
            <a:ext cx="59340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6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0930876" cy="5358112"/>
            <a:chOff x="191344" y="1268760"/>
            <a:chExt cx="11794972" cy="6222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416" y="4890643"/>
              <a:ext cx="11772900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71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8402"/>
            <a:ext cx="9493250" cy="603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3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68" y="5949280"/>
            <a:ext cx="116300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8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50" y="5949280"/>
            <a:ext cx="116395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55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1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61043"/>
            <a:ext cx="10304164" cy="5468580"/>
            <a:chOff x="263352" y="1412776"/>
            <a:chExt cx="11744325" cy="60791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44325" cy="530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6844199"/>
              <a:ext cx="1638300" cy="647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544272" y="1361596"/>
            <a:ext cx="504056" cy="483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2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22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72294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872" y="1700808"/>
            <a:ext cx="517207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572765"/>
            <a:ext cx="11820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0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40768"/>
            <a:ext cx="9742190" cy="483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896" y="2132856"/>
            <a:ext cx="11341719" cy="4360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1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1918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7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0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85887"/>
            <a:ext cx="110204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3799603"/>
            <a:ext cx="3816424" cy="53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53136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4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9033"/>
            <a:ext cx="9796472" cy="59357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50459"/>
            <a:ext cx="5832648" cy="483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5050459"/>
            <a:ext cx="1152128" cy="483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805264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6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66875"/>
            <a:ext cx="11239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250" y="17021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250" y="2587361"/>
            <a:ext cx="11161240" cy="656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250" y="3350020"/>
            <a:ext cx="11137123" cy="799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250" y="4377922"/>
            <a:ext cx="11137123" cy="707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4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252024" cy="540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75438"/>
            <a:ext cx="1039092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2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86106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404"/>
            <a:ext cx="117729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2689"/>
            <a:ext cx="10278608" cy="556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1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62014" cy="593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7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2026-01-22T04:36:46Z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