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3043237"/>
            <a:ext cx="51054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9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95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47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73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52550"/>
            <a:ext cx="116205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41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4036"/>
            <a:ext cx="1164907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27" y="6237308"/>
            <a:ext cx="116586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61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311474"/>
            <a:ext cx="10543430" cy="5546526"/>
            <a:chOff x="333318" y="-99392"/>
            <a:chExt cx="11839575" cy="6496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843" y="-99392"/>
              <a:ext cx="11830050" cy="497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18" y="4872658"/>
              <a:ext cx="11839575" cy="152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661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" r="1261" b="-612"/>
          <a:stretch/>
        </p:blipFill>
        <p:spPr>
          <a:xfrm>
            <a:off x="191344" y="1268760"/>
            <a:ext cx="11737304" cy="518457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472264" y="2274819"/>
            <a:ext cx="29523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248" y="4045745"/>
            <a:ext cx="15841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75820" y="5717108"/>
            <a:ext cx="277230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46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3580"/>
            <a:ext cx="11066050" cy="56044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679749"/>
            <a:ext cx="1041797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89977"/>
            <a:ext cx="1041797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334929"/>
            <a:ext cx="1041797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110433"/>
            <a:ext cx="1041797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73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8040"/>
            <a:ext cx="10894762" cy="553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08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5172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11624" y="1323540"/>
            <a:ext cx="432048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28447" y="1411533"/>
            <a:ext cx="150470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2204864"/>
            <a:ext cx="1115377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3061391"/>
            <a:ext cx="1115377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376" y="3929491"/>
            <a:ext cx="1115377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9376" y="4820743"/>
            <a:ext cx="1115377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376" y="5688843"/>
            <a:ext cx="1115377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61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8107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3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51654" cy="5487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3224" y="3596166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427" y="4411995"/>
            <a:ext cx="1068744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184315"/>
            <a:ext cx="1062637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6046128"/>
            <a:ext cx="1004617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23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295400"/>
            <a:ext cx="111823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152" y="1261793"/>
            <a:ext cx="1156169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108" y="2151601"/>
            <a:ext cx="1144582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938" y="2991028"/>
            <a:ext cx="1138041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149" y="4797152"/>
            <a:ext cx="1075904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5938" y="3905428"/>
            <a:ext cx="1138041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17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1249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64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1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4568"/>
            <a:ext cx="11067352" cy="557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16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653136"/>
            <a:ext cx="1170622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48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73" y="1300348"/>
            <a:ext cx="11404152" cy="546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3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0213"/>
            <a:ext cx="11423202" cy="547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0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187" b="3903"/>
          <a:stretch/>
        </p:blipFill>
        <p:spPr>
          <a:xfrm>
            <a:off x="191344" y="1268760"/>
            <a:ext cx="11661377" cy="15011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80" y="2816625"/>
            <a:ext cx="116776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79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2026-01-22T06:59:50Z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