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3"/>
  </p:notesMasterIdLst>
  <p:handoutMasterIdLst>
    <p:handoutMasterId r:id="rId24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  <p:sldId id="321" r:id="rId21"/>
    <p:sldId id="322" r:id="rId22"/>
  </p:sldIdLst>
  <p:sldSz cx="12192000" cy="6858000"/>
  <p:notesSz cx="6858000" cy="9144000"/>
  <p:custDataLst>
    <p:tags r:id="rId2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90900" y="3014662"/>
            <a:ext cx="5410200" cy="828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17829"/>
            <a:ext cx="11744325" cy="5505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2309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01475" cy="4524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2781" y="6021288"/>
            <a:ext cx="11658600" cy="733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83043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84784"/>
            <a:ext cx="11696700" cy="450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0143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63375" cy="4524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6143625"/>
            <a:ext cx="11772900" cy="714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68988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72900" cy="3619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9919" y="5013176"/>
            <a:ext cx="11744325" cy="161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73359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34800" cy="4324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5877272"/>
            <a:ext cx="11706225" cy="885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2633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77675" cy="5381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01055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887200" cy="3581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3122767"/>
            <a:ext cx="4104456" cy="6099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799043" y="3122767"/>
            <a:ext cx="2681333" cy="6099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424592" y="3229699"/>
            <a:ext cx="576064" cy="502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39416" y="4044317"/>
            <a:ext cx="2520280" cy="5866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47109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53850" cy="3524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1138" y="3136290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09756" y="4062048"/>
            <a:ext cx="11142622" cy="5910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48949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340768"/>
            <a:ext cx="11858625" cy="4400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085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72900" cy="2981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8320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556792"/>
            <a:ext cx="11201400" cy="4486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47528" y="1526076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66146" y="2451834"/>
            <a:ext cx="11142622" cy="5910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47528" y="3389600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47528" y="4380324"/>
            <a:ext cx="11142622" cy="5910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36757" y="5316218"/>
            <a:ext cx="11142622" cy="5910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20369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34800" cy="5457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3134963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86026" y="4060721"/>
            <a:ext cx="11142622" cy="5910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7408" y="4998487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67408" y="5989211"/>
            <a:ext cx="11142622" cy="5910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04028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191875" cy="4991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30078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11315700" cy="3714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23592" y="2132856"/>
            <a:ext cx="79208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31663" y="2132856"/>
            <a:ext cx="79208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27448" y="3973687"/>
            <a:ext cx="10595620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33853" y="4582155"/>
            <a:ext cx="10595620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17523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44325" cy="4381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5964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430000" cy="2457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320136" y="1517502"/>
            <a:ext cx="437321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15480" y="2204864"/>
            <a:ext cx="30963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53207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801475" cy="4524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3429000"/>
            <a:ext cx="727280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3391" y="4008412"/>
            <a:ext cx="11369427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3391" y="4621870"/>
            <a:ext cx="11369427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23391" y="5223753"/>
            <a:ext cx="11369427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12170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58600" cy="3714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24795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268760"/>
            <a:ext cx="11963400" cy="4505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336" y="6021288"/>
            <a:ext cx="11706225" cy="666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33885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371</TotalTime>
  <Words>0</Words>
  <Application>Microsoft Office PowerPoint</Application>
  <PresentationFormat>宽屏</PresentationFormat>
  <Paragraphs>0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83</cp:revision>
  <dcterms:created xsi:type="dcterms:W3CDTF">2015-09-16T06:44:00Z</dcterms:created>
  <dcterms:modified xsi:type="dcterms:W3CDTF">2026-01-22T04:34:04Z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