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3033712"/>
            <a:ext cx="7667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186" y="1422344"/>
            <a:ext cx="1894438" cy="638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6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8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536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359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48880"/>
            <a:ext cx="81369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429000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663" y="4542622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0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0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2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6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27726"/>
            <a:ext cx="10639822" cy="5807124"/>
            <a:chOff x="0" y="176212"/>
            <a:chExt cx="11791950" cy="6393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76212"/>
              <a:ext cx="11744325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941168"/>
              <a:ext cx="1179195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085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2318" cy="546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04" y="6069360"/>
            <a:ext cx="117062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1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8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6" y="2132856"/>
            <a:ext cx="11649075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51" y="5977136"/>
            <a:ext cx="117348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89" y="6021288"/>
            <a:ext cx="117538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4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46890"/>
            <a:ext cx="10515262" cy="590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69018"/>
            <a:ext cx="117348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3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17157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8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7300"/>
            <a:ext cx="117157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8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0704" cy="535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80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1442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5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3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4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3" y="3352829"/>
            <a:ext cx="1138847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4395194"/>
            <a:ext cx="1138847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4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871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20176"/>
            <a:ext cx="1138847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39391"/>
            <a:ext cx="1138847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34814"/>
            <a:ext cx="1138847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9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35452" cy="5426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505" y="3125075"/>
            <a:ext cx="103531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69" y="4033121"/>
            <a:ext cx="103531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506" y="4941168"/>
            <a:ext cx="103531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506" y="5925017"/>
            <a:ext cx="103531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7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60" y="5373216"/>
            <a:ext cx="113157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7884" y="2132856"/>
            <a:ext cx="10602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7486" y="3484325"/>
            <a:ext cx="10602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4492" y="3484325"/>
            <a:ext cx="17676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7544" y="4125335"/>
            <a:ext cx="9725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344" y="4788272"/>
            <a:ext cx="10171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27384" y="5984030"/>
            <a:ext cx="6136768" cy="46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3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127056" cy="587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2294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89904"/>
            <a:ext cx="3672408" cy="62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348880"/>
            <a:ext cx="4320480" cy="62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447253"/>
            <a:ext cx="4320480" cy="62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81128"/>
            <a:ext cx="74888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1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9652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4928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7301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7709" y="465313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45233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7709" y="5745233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8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2026-01-22T04:29:43Z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