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4286250" cy="110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996952"/>
            <a:ext cx="570547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4854"/>
            <a:ext cx="107061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334854"/>
            <a:ext cx="2160240" cy="581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4293096"/>
            <a:ext cx="720080" cy="581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301208"/>
            <a:ext cx="1944216" cy="581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86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31477"/>
            <a:ext cx="10687050" cy="5591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1118" y="3157067"/>
            <a:ext cx="1003173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5056" y="4119939"/>
            <a:ext cx="99311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8412" y="5106888"/>
            <a:ext cx="987444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98412" y="6021288"/>
            <a:ext cx="987444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53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875"/>
            <a:ext cx="114490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1297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516909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88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3609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13176"/>
            <a:ext cx="8305800" cy="1628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520" y="1258079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260499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49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109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021288"/>
            <a:ext cx="107537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4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59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99822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903" y="1568397"/>
            <a:ext cx="1003173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841" y="2496544"/>
            <a:ext cx="99311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3197" y="3483493"/>
            <a:ext cx="987444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0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727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85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100012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162" y="1398864"/>
            <a:ext cx="1003173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100" y="2361736"/>
            <a:ext cx="99311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348685"/>
            <a:ext cx="987444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263085"/>
            <a:ext cx="987444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30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9917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162" y="1398864"/>
            <a:ext cx="1003173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100" y="2361736"/>
            <a:ext cx="99311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4080" y="3330406"/>
            <a:ext cx="987444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78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86000"/>
            <a:ext cx="10657184" cy="5383360"/>
            <a:chOff x="263352" y="-99392"/>
            <a:chExt cx="11377264" cy="61634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-544" b="3346"/>
            <a:stretch/>
          </p:blipFill>
          <p:spPr>
            <a:xfrm>
              <a:off x="263352" y="-99392"/>
              <a:ext cx="11377264" cy="54501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40" b="27816"/>
            <a:stretch/>
          </p:blipFill>
          <p:spPr>
            <a:xfrm>
              <a:off x="839416" y="5445223"/>
              <a:ext cx="5636521" cy="6187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054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918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2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2026-01-22T07:05:08Z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