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495550"/>
            <a:ext cx="966787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7654" y="268897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0657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7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82400" cy="1171575"/>
            <a:chOff x="263352" y="1268760"/>
            <a:chExt cx="11582400" cy="117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1830735"/>
              <a:ext cx="9105900" cy="609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705" y="2440335"/>
            <a:ext cx="11201400" cy="4086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76342" y="3526124"/>
            <a:ext cx="19277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8742" y="3526124"/>
            <a:ext cx="19277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038809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1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49592"/>
            <a:ext cx="10045152" cy="5908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636912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2514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5395528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6876" y="5395528"/>
            <a:ext cx="21733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6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8610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69338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55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8337"/>
            <a:ext cx="1086894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10669"/>
            <a:ext cx="1086894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722" y="4391281"/>
            <a:ext cx="1086894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722" y="5197191"/>
            <a:ext cx="1086894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5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9220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2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40" y="4259610"/>
            <a:ext cx="1158240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0833" y="2697730"/>
            <a:ext cx="1086894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664" y="3543170"/>
            <a:ext cx="10868946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833" y="4854776"/>
            <a:ext cx="1086894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2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0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4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5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7727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98" y="1988840"/>
            <a:ext cx="1147762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479857"/>
            <a:ext cx="115157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1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98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89814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3975"/>
            <a:ext cx="11487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964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45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7971" y="409057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7971" y="487602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6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833"/>
            <a:ext cx="10858128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15279"/>
            <a:ext cx="10858128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6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4149080"/>
            <a:ext cx="11487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5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06243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7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2446" cy="540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18" y="1291377"/>
            <a:ext cx="10678366" cy="548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6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807" y="1412776"/>
            <a:ext cx="11555328" cy="5153025"/>
            <a:chOff x="314807" y="1412776"/>
            <a:chExt cx="11555328" cy="5153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534775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267" y="5613301"/>
              <a:ext cx="11477625" cy="447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807" y="6060976"/>
              <a:ext cx="1590675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32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4312" cy="546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2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908720"/>
            <a:ext cx="10726166" cy="5787776"/>
            <a:chOff x="222722" y="1340768"/>
            <a:chExt cx="11590263" cy="6219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77625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722" y="5579393"/>
              <a:ext cx="1158240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599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8262"/>
            <a:ext cx="11572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55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9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8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780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6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869160"/>
            <a:ext cx="10009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448020"/>
            <a:ext cx="10945216" cy="107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6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300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75003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830980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7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3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8745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10376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5637" y="510376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966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314" y="1267943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314" y="1923920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314" y="2615582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8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306" y="3444541"/>
            <a:ext cx="10801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306" y="4100518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306" y="4803902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306" y="5530733"/>
            <a:ext cx="10801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89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67" y="4077072"/>
            <a:ext cx="115443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3362" cy="545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52" y="5608436"/>
            <a:ext cx="115443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0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80483"/>
            <a:ext cx="11477625" cy="5419725"/>
            <a:chOff x="407368" y="1280483"/>
            <a:chExt cx="11477625" cy="5419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80483"/>
              <a:ext cx="1147762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575883"/>
              <a:ext cx="11477625" cy="4124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242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0961"/>
            <a:ext cx="11113836" cy="543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162"/>
            <a:ext cx="10812858" cy="5559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2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8072"/>
            <a:ext cx="9803604" cy="40819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576660"/>
            <a:ext cx="43204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221088"/>
            <a:ext cx="43204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5517232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2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1020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04864"/>
            <a:ext cx="33123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01008"/>
            <a:ext cx="48245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60" y="3645024"/>
            <a:ext cx="109537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8162" y="344363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424" y="4214002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" y="4981524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5400"/>
            <a:ext cx="116109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791" y="26245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053" y="339495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272" y="4162473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272" y="4865858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8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276350"/>
            <a:ext cx="11506200" cy="5043997"/>
            <a:chOff x="342900" y="1276350"/>
            <a:chExt cx="11506200" cy="5043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76350"/>
              <a:ext cx="11506200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025" y="5758372"/>
              <a:ext cx="10887075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2791" y="25776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053" y="3348059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272" y="4115581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0272" y="4818966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0272" y="5604412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1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9728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246" y="16157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508" y="238610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727" y="3153630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727" y="3857015"/>
            <a:ext cx="10754359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8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6350"/>
            <a:ext cx="115538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7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9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84157"/>
            <a:ext cx="116014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9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19741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9992" y="2819741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699236"/>
            <a:ext cx="972108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5467783"/>
            <a:ext cx="11544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5347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2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6350"/>
            <a:ext cx="115347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4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71318"/>
            <a:ext cx="11682214" cy="5575440"/>
            <a:chOff x="335360" y="1271318"/>
            <a:chExt cx="11682214" cy="5575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71318"/>
              <a:ext cx="11487150" cy="4953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284783"/>
              <a:ext cx="11106150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5560" y="6356025"/>
            <a:ext cx="9793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7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90" y="5727211"/>
            <a:ext cx="10982325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9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46182" cy="546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7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2026-01-22T00:23:39Z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