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571750"/>
            <a:ext cx="95821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27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4608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0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63" y="5085184"/>
            <a:ext cx="11163300" cy="140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5731" y="4296444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57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4536" y="5157195"/>
            <a:ext cx="193752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5877272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7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90637"/>
            <a:ext cx="111252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733256"/>
            <a:ext cx="111442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132856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852936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282947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733256"/>
            <a:ext cx="46085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0541" y="5733256"/>
            <a:ext cx="316710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37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442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556" y="1598791"/>
            <a:ext cx="14109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2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708920"/>
            <a:ext cx="38290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14450"/>
            <a:ext cx="112204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239512"/>
            <a:ext cx="11161240" cy="519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195525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645569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363200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07" y="409240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207" y="483318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32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5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71664" y="3013243"/>
            <a:ext cx="82089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745011"/>
            <a:ext cx="10513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462641"/>
            <a:ext cx="10513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2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615114" cy="5414614"/>
            <a:chOff x="263352" y="1268760"/>
            <a:chExt cx="11563350" cy="596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027" y="5840760"/>
              <a:ext cx="11496675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34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253" y="191085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15" y="284651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828" y="363296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828" y="445477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828" y="524185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15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2062"/>
            <a:ext cx="11668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247" y="25709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509" y="346033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822" y="421207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822" y="497600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40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084" y="2512870"/>
            <a:ext cx="9722444" cy="43514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581673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046" y="4250274"/>
            <a:ext cx="3588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046" y="4910032"/>
            <a:ext cx="3588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5046" y="5523489"/>
            <a:ext cx="3588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55046" y="6206396"/>
            <a:ext cx="3588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09700"/>
            <a:ext cx="111728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4" y="1670799"/>
            <a:ext cx="356439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411111"/>
            <a:ext cx="410445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140316"/>
            <a:ext cx="410445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7" y="3927395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6362"/>
            <a:ext cx="112204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560" y="1525324"/>
            <a:ext cx="36908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6746" y="2265708"/>
            <a:ext cx="417646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5338" y="3036030"/>
            <a:ext cx="417646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5338" y="3788386"/>
            <a:ext cx="211279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3672" y="2067686"/>
            <a:ext cx="13829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2384" y="2771485"/>
            <a:ext cx="1944215" cy="48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3486183"/>
            <a:ext cx="1944215" cy="48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2384" y="4226962"/>
            <a:ext cx="1944215" cy="48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3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3899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22147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950066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71399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07" y="446635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52" y="5922293"/>
            <a:ext cx="110966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5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89439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5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26" y="1312581"/>
            <a:ext cx="11601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53" y="26324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215" y="344879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0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85875"/>
            <a:ext cx="11591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2858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0175"/>
            <a:ext cx="110204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65104"/>
            <a:ext cx="99027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87061"/>
            <a:ext cx="99027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59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5400" y="1268760"/>
            <a:ext cx="10442522" cy="5384972"/>
            <a:chOff x="263352" y="260648"/>
            <a:chExt cx="11591925" cy="6136307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260648"/>
              <a:ext cx="11591925" cy="5543550"/>
              <a:chOff x="263352" y="1268760"/>
              <a:chExt cx="11591925" cy="5543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591925" cy="3619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9552" y="4888260"/>
                <a:ext cx="11515725" cy="19240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46678" y="5949280"/>
              <a:ext cx="5000625" cy="447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33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41" y="2744638"/>
            <a:ext cx="11591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6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449"/>
            <a:ext cx="115538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97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59" y="5733256"/>
            <a:ext cx="98256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71" y="6407308"/>
            <a:ext cx="98256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51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6825"/>
            <a:ext cx="116109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2716194"/>
            <a:ext cx="102699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3" y="3456974"/>
            <a:ext cx="102699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3" y="4984830"/>
            <a:ext cx="102699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4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2306"/>
            <a:ext cx="11104312" cy="56256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88840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2195" y="1988840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0602" y="4084594"/>
            <a:ext cx="17983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4873" y="4831197"/>
            <a:ext cx="2088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5476" y="5558438"/>
            <a:ext cx="62107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6231803"/>
            <a:ext cx="2088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2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3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6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7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33487"/>
            <a:ext cx="11487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49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9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16280" cy="549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4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2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83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06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3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25" y="5750843"/>
            <a:ext cx="116205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3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4925"/>
            <a:ext cx="114871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5805264"/>
            <a:ext cx="12763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84542"/>
            <a:ext cx="10083252" cy="5764446"/>
            <a:chOff x="551384" y="260648"/>
            <a:chExt cx="10511036" cy="6044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260648"/>
              <a:ext cx="10511036" cy="55535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814162"/>
              <a:ext cx="6691310" cy="49135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17728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4372" y="1772816"/>
            <a:ext cx="6366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3360" y="2464438"/>
            <a:ext cx="96641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5360" y="2464438"/>
            <a:ext cx="96641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3838997"/>
            <a:ext cx="43642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40" y="1325093"/>
            <a:ext cx="10977760" cy="554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6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99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5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07" y="1425494"/>
            <a:ext cx="109918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25108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067462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842344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64454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07" y="437374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207" y="514925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52537"/>
            <a:ext cx="11649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98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46" y="338624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6112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4862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02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5945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30" y="255292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3190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30" y="404891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30" y="4833992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130" y="549575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130" y="6280829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8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852936"/>
            <a:ext cx="66967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501674"/>
            <a:ext cx="70567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7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1069657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6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0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6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93"/>
            <a:ext cx="11248328" cy="561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3252" y="2604835"/>
            <a:ext cx="1025730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41757"/>
            <a:ext cx="1040512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45682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32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31110"/>
            <a:ext cx="110871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0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2026-01-22T01:07:02Z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