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  <p:sldId id="367" r:id="rId67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02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2976562"/>
            <a:ext cx="71247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62104"/>
            <a:ext cx="9203864" cy="5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56490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212976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478730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5407941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7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9187"/>
            <a:ext cx="9217024" cy="59229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77281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3196502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4643338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6113323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00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060" y="2636912"/>
            <a:ext cx="102870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66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36712"/>
            <a:ext cx="10010872" cy="5954408"/>
            <a:chOff x="1127448" y="764704"/>
            <a:chExt cx="10439400" cy="62321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764704"/>
              <a:ext cx="10439400" cy="4962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5672912"/>
              <a:ext cx="6429375" cy="1323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919536" y="1412776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8504" y="4183805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60" y="4854980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89460" y="5456626"/>
            <a:ext cx="2016224" cy="458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9936" y="6128789"/>
            <a:ext cx="2016224" cy="458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48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422108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57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3392" y="332656"/>
            <a:ext cx="10936274" cy="6340728"/>
            <a:chOff x="373820" y="764704"/>
            <a:chExt cx="11530223" cy="68620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764704"/>
              <a:ext cx="8486775" cy="339090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373820" y="4155604"/>
              <a:ext cx="11530223" cy="3471124"/>
              <a:chOff x="373820" y="4155604"/>
              <a:chExt cx="11530223" cy="3471124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7368" y="4155604"/>
                <a:ext cx="11496675" cy="14668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3820" y="5607428"/>
                <a:ext cx="11525250" cy="20193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5076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68760"/>
            <a:ext cx="10759130" cy="5210472"/>
            <a:chOff x="263352" y="1268760"/>
            <a:chExt cx="11563350" cy="6019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63350" cy="2752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021485"/>
              <a:ext cx="11468100" cy="3267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892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776"/>
            <a:ext cx="114966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62387"/>
            <a:ext cx="1113663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414034"/>
            <a:ext cx="1128520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131665"/>
            <a:ext cx="1128520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852501"/>
            <a:ext cx="112852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500683"/>
            <a:ext cx="112852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2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510" y="3356992"/>
            <a:ext cx="111633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15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347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7684" y="1363809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668" y="198646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3668" y="2721512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3668" y="3465498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62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30272" cy="5412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33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4430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305" y="4725144"/>
            <a:ext cx="114776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75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252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50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36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1" y="4894868"/>
            <a:ext cx="1007975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415957"/>
            <a:ext cx="1007975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27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96058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1871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72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670" y="4086165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654" y="470881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654" y="542645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29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71600"/>
            <a:ext cx="115252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018" y="2772323"/>
            <a:ext cx="1079564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002" y="3400009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002" y="4132421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2002" y="4826903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25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299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58799"/>
            <a:ext cx="1079564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1986485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718897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413379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39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285" y="2800350"/>
            <a:ext cx="10944225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018" y="2726023"/>
            <a:ext cx="1079564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002" y="3353709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2002" y="4086121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2002" y="4803753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2002" y="5509809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2002" y="6227439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66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35330" cy="542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05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77" y="1282893"/>
            <a:ext cx="1166812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664" y="6064443"/>
            <a:ext cx="11191875" cy="666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192344" y="206084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11824" y="278092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78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3025"/>
            <a:ext cx="115728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73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7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5919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04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869" y="3293393"/>
            <a:ext cx="10829925" cy="1981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869" y="5445224"/>
            <a:ext cx="10887075" cy="1190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80" y="20194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7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58500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636912"/>
            <a:ext cx="9778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284984"/>
            <a:ext cx="11161240" cy="3222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24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81125"/>
            <a:ext cx="116395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66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149080"/>
            <a:ext cx="99498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785276"/>
            <a:ext cx="10801200" cy="10322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31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132856"/>
            <a:ext cx="214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2824" y="2132856"/>
            <a:ext cx="214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3831" y="2132856"/>
            <a:ext cx="214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94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328737"/>
            <a:ext cx="10534650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427" y="5733256"/>
            <a:ext cx="10944225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2652" y="5795032"/>
            <a:ext cx="1087499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44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270" y="2685622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254" y="330827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254" y="402590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31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823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14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1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32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44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9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156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419233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04188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75951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51187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22950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94713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80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013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280338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190299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62062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390394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108025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825656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2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14350"/>
            <a:ext cx="8201025" cy="277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286125"/>
            <a:ext cx="115157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84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49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42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6206021"/>
            <a:ext cx="3305175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96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52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33487"/>
            <a:ext cx="1154430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5517232"/>
            <a:ext cx="1143952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58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40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7787"/>
            <a:ext cx="116586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0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3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908261"/>
            <a:ext cx="54726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3776362"/>
            <a:ext cx="54726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4575015"/>
            <a:ext cx="54726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61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077072"/>
            <a:ext cx="10953750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12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109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897919"/>
            <a:ext cx="98587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501007"/>
            <a:ext cx="10945216" cy="16741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49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56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29950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0373" y="1458711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357" y="208136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357" y="279899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14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49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060848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726401"/>
            <a:ext cx="15841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720032"/>
            <a:ext cx="633670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30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442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3520" y="3623177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504" y="424583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504" y="496346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5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941168"/>
            <a:ext cx="1090612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78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6393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13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72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5252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73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259735"/>
            <a:ext cx="11601450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18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68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-1" t="1" r="-414" b="1301"/>
          <a:stretch/>
        </p:blipFill>
        <p:spPr>
          <a:xfrm>
            <a:off x="589680" y="2526508"/>
            <a:ext cx="11266960" cy="42868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4081738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0245" y="5553799"/>
            <a:ext cx="36724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0037" y="5553799"/>
            <a:ext cx="296435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73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680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383321"/>
            <a:ext cx="41044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275" y="1383321"/>
            <a:ext cx="171929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601" y="2170139"/>
            <a:ext cx="193797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2" y="2924944"/>
            <a:ext cx="119671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3134" y="3632638"/>
            <a:ext cx="327459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4437112"/>
            <a:ext cx="31683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84432" y="4466567"/>
            <a:ext cx="149098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1992" y="5229200"/>
            <a:ext cx="18575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24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97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1</Words>
  <Application>Microsoft Office PowerPoint</Application>
  <PresentationFormat>宽屏</PresentationFormat>
  <Paragraphs>1</Paragraphs>
  <Slides>66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2026-01-22T01:44:05Z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