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912" y="2952750"/>
            <a:ext cx="36861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4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91544" y="914447"/>
            <a:ext cx="6772275" cy="5918398"/>
            <a:chOff x="2063552" y="188640"/>
            <a:chExt cx="6772275" cy="59183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3552" y="188640"/>
              <a:ext cx="6772275" cy="3905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7864" y="4221088"/>
              <a:ext cx="5638800" cy="1885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943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764704"/>
            <a:ext cx="6296025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54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51584" y="24377"/>
            <a:ext cx="5785692" cy="6774114"/>
            <a:chOff x="1991544" y="-2043608"/>
            <a:chExt cx="6743700" cy="8635598"/>
          </a:xfrm>
        </p:grpSpPr>
        <p:grpSp>
          <p:nvGrpSpPr>
            <p:cNvPr id="5" name="组合 4"/>
            <p:cNvGrpSpPr/>
            <p:nvPr/>
          </p:nvGrpSpPr>
          <p:grpSpPr>
            <a:xfrm>
              <a:off x="1991544" y="-2043608"/>
              <a:ext cx="6743700" cy="6873473"/>
              <a:chOff x="1991544" y="0"/>
              <a:chExt cx="6743700" cy="687347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91544" y="0"/>
                <a:ext cx="6553200" cy="30956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91544" y="3006323"/>
                <a:ext cx="6743700" cy="38671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1544" y="4829865"/>
              <a:ext cx="5343525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328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212"/>
            <a:ext cx="11241086" cy="55887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148" y="4158819"/>
            <a:ext cx="1055402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410" y="5195112"/>
            <a:ext cx="10554027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148" y="6114255"/>
            <a:ext cx="1055402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2904" cy="54283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229" y="3057740"/>
            <a:ext cx="1055402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491" y="4094033"/>
            <a:ext cx="10554027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229" y="4929946"/>
            <a:ext cx="1055402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229" y="5867496"/>
            <a:ext cx="1055402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97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052736"/>
            <a:ext cx="10364966" cy="5650392"/>
            <a:chOff x="551384" y="548680"/>
            <a:chExt cx="10941030" cy="6095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548680"/>
              <a:ext cx="10941030" cy="539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994680"/>
              <a:ext cx="10300512" cy="64926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15242" y="2688835"/>
            <a:ext cx="977717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9504" y="3609378"/>
            <a:ext cx="9777171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15242" y="4435925"/>
            <a:ext cx="977717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5242" y="5333387"/>
            <a:ext cx="9777171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5242" y="6039443"/>
            <a:ext cx="9777171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7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2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31388" cy="52630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140" y="1260864"/>
            <a:ext cx="1006166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677" y="2216132"/>
            <a:ext cx="10061664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415" y="3077404"/>
            <a:ext cx="1006166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278" y="4064493"/>
            <a:ext cx="10061664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9608" y="4961041"/>
            <a:ext cx="10061664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9608" y="5898590"/>
            <a:ext cx="10061664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99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967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6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4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82250" cy="3543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83632" y="206084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24139" y="206084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5600" y="296094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56009" y="292494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59496" y="42930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94352" y="42930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26919" y="42930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57603" y="42930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99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871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81680"/>
            <a:ext cx="33843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10885"/>
            <a:ext cx="33843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35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1872"/>
            <a:ext cx="11000678" cy="556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3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28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2808"/>
            <a:ext cx="10029825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3180" y="782622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7442" y="1888365"/>
            <a:ext cx="10146582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3180" y="2911683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53180" y="3907105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53180" y="4960401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3180" y="601369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1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156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7957" y="347175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2219" y="4577497"/>
            <a:ext cx="10146582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7957" y="5600815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39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2026-01-22T03:46:39Z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