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4612" y="3048000"/>
            <a:ext cx="696277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1125855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6184" y="1788509"/>
            <a:ext cx="11143808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4175" y="2740968"/>
            <a:ext cx="1113222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706682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2540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744" y="620688"/>
            <a:ext cx="3857625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1319213"/>
            <a:ext cx="7258050" cy="2705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375" y="4058036"/>
            <a:ext cx="11620500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1367032"/>
            <a:ext cx="6624736" cy="69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224551"/>
            <a:ext cx="2376264" cy="69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6135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204864"/>
            <a:ext cx="8856984" cy="69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661" y="4109291"/>
            <a:ext cx="694916" cy="69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085184"/>
            <a:ext cx="3672408" cy="69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44372" y="5085184"/>
            <a:ext cx="4572108" cy="69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2479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268760"/>
            <a:ext cx="11820525" cy="5514528"/>
            <a:chOff x="191344" y="1268760"/>
            <a:chExt cx="11820525" cy="55145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820525" cy="4552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6425" y="6021288"/>
              <a:ext cx="11172825" cy="7620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771325" y="3095003"/>
            <a:ext cx="11143808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9316" y="4047462"/>
            <a:ext cx="1113222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4517" y="5013176"/>
            <a:ext cx="1120061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4517" y="5963671"/>
            <a:ext cx="1120061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973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340768"/>
            <a:ext cx="11191875" cy="5394895"/>
            <a:chOff x="479376" y="1340768"/>
            <a:chExt cx="11191875" cy="53948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340768"/>
              <a:ext cx="11163300" cy="4619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376" y="6021288"/>
              <a:ext cx="11191875" cy="7143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92168" y="1309627"/>
            <a:ext cx="11362904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0159" y="2262086"/>
            <a:ext cx="1135109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59" y="3227800"/>
            <a:ext cx="1142082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59" y="4178295"/>
            <a:ext cx="1142082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359" y="5104727"/>
            <a:ext cx="1142082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5359" y="5934906"/>
            <a:ext cx="1142082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299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340768"/>
            <a:ext cx="11210925" cy="2593454"/>
            <a:chOff x="407368" y="1340768"/>
            <a:chExt cx="11210925" cy="25934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340768"/>
              <a:ext cx="11210925" cy="771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4043" y="2276872"/>
              <a:ext cx="11144250" cy="1657350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530851" y="1313616"/>
            <a:ext cx="11143808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8842" y="2266075"/>
            <a:ext cx="1113222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4043" y="3231789"/>
            <a:ext cx="1120061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6845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83432" y="673538"/>
            <a:ext cx="10400556" cy="6150966"/>
            <a:chOff x="263352" y="548680"/>
            <a:chExt cx="11696700" cy="71532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51784" y="548680"/>
              <a:ext cx="3133725" cy="781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1329730"/>
              <a:ext cx="11696700" cy="6372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51089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276872"/>
            <a:ext cx="70567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5800" y="3191272"/>
            <a:ext cx="764939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159424"/>
            <a:ext cx="764939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243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2232" y="3239019"/>
            <a:ext cx="11362904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0223" y="4191478"/>
            <a:ext cx="1135109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5423" y="5157192"/>
            <a:ext cx="1142082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167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808" y="404664"/>
            <a:ext cx="3000375" cy="87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280964"/>
            <a:ext cx="11763375" cy="447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2348880"/>
            <a:ext cx="646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4017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764704"/>
            <a:ext cx="6896100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272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4127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0133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3950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29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39416" y="1268760"/>
            <a:ext cx="10476756" cy="5426070"/>
            <a:chOff x="263352" y="1340768"/>
            <a:chExt cx="11772900" cy="649448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772900" cy="2733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6277" y="4149080"/>
              <a:ext cx="11229975" cy="36861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293857" y="1928742"/>
            <a:ext cx="1013073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15735" y="2765280"/>
            <a:ext cx="1012020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42214" y="3490069"/>
            <a:ext cx="10182378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42214" y="4265573"/>
            <a:ext cx="10182378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42214" y="5098951"/>
            <a:ext cx="10182378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42214" y="5897604"/>
            <a:ext cx="10182378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5745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052736"/>
            <a:ext cx="8820150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443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8717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291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50150"/>
            <a:ext cx="11782425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27687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143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7760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344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10925" cy="2276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1289794"/>
            <a:ext cx="10081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1355" y="2165486"/>
            <a:ext cx="11178945" cy="12635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0544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28725"/>
            <a:ext cx="11763375" cy="562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27687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421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0615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156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77600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284674"/>
            <a:ext cx="9721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204863"/>
            <a:ext cx="11233248" cy="21595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826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15675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5" y="4077072"/>
            <a:ext cx="967551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947116"/>
            <a:ext cx="967551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777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771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172825" cy="2714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6385" y="1510827"/>
            <a:ext cx="11143808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4376" y="2463286"/>
            <a:ext cx="1113222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9577" y="3429000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58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60" y="692696"/>
            <a:ext cx="3152775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388021"/>
            <a:ext cx="11725275" cy="4400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24392" y="1484784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931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0236"/>
            <a:ext cx="10914626" cy="55777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869160"/>
            <a:ext cx="947446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5611552"/>
            <a:ext cx="10770610" cy="12464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7106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7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2026-01-22T09:27:34Z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