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3009900"/>
            <a:ext cx="45053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06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07" y="15173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316" y="250629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316" y="355959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1316" y="450871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7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607" y="43842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716" y="53732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4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466" y="137115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575" y="23601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575" y="34134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575" y="43625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575" y="538111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6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5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50100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8834"/>
            <a:ext cx="10369154" cy="60581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135508"/>
            <a:ext cx="230425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2020699"/>
            <a:ext cx="324036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2958249"/>
            <a:ext cx="324036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4560033"/>
            <a:ext cx="1800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5445224"/>
            <a:ext cx="253153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61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71" y="6104928"/>
            <a:ext cx="117062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1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34888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32115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31925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337822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615" y="1031546"/>
            <a:ext cx="10750096" cy="5803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6641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5348" y="5589240"/>
            <a:ext cx="86940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6438806"/>
            <a:ext cx="86940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8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0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824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51578"/>
            <a:ext cx="98142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93096"/>
            <a:ext cx="1005423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8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171" y="2203625"/>
            <a:ext cx="98142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155" y="3245143"/>
            <a:ext cx="1005423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3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95594"/>
            <a:ext cx="106571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37112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2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251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502" y="1538876"/>
            <a:ext cx="106571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486" y="2580394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486" y="3541093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4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8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5203"/>
            <a:ext cx="117919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3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821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843249"/>
            <a:ext cx="72008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1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297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27" y="3140968"/>
            <a:ext cx="87630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276872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146422"/>
            <a:ext cx="1584176" cy="642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996" y="4059708"/>
            <a:ext cx="1584176" cy="642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067820"/>
            <a:ext cx="1584176" cy="642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4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097" y="3153862"/>
            <a:ext cx="106571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081" y="4149080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9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79570"/>
            <a:ext cx="106571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15061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148" y="5130467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66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106571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1088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47063"/>
            <a:ext cx="1091780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31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9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268760"/>
            <a:ext cx="10841349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9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0" y="1268760"/>
            <a:ext cx="118110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9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9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29000"/>
            <a:ext cx="102565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93961"/>
            <a:ext cx="102565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72701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38844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44570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510713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9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7326" y="2114785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302" y="2780928"/>
            <a:ext cx="10585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9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40260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3877" y="2640260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725144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73216"/>
            <a:ext cx="14401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3922" y="5373216"/>
            <a:ext cx="316412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39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8408" y="3501008"/>
            <a:ext cx="27458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1121" y="3501008"/>
            <a:ext cx="13856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09120"/>
            <a:ext cx="13856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47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0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2026-01-22T05:05:44Z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