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3000375"/>
            <a:ext cx="58197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30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573" y="1268760"/>
            <a:ext cx="11858625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573" y="5275844"/>
            <a:ext cx="1164907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6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11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81" y="5589240"/>
            <a:ext cx="118491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9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25644" cy="54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4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94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8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3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02" b="14766"/>
          <a:stretch/>
        </p:blipFill>
        <p:spPr>
          <a:xfrm>
            <a:off x="191344" y="1340768"/>
            <a:ext cx="1173730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88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526" y="4725144"/>
            <a:ext cx="116967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99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75247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466" y="1556792"/>
            <a:ext cx="9823352" cy="520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8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0164"/>
            <a:ext cx="10583116" cy="59778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8152" y="850271"/>
            <a:ext cx="1043910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561" y="1665679"/>
            <a:ext cx="1043910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533781"/>
            <a:ext cx="1043910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426370"/>
            <a:ext cx="1043910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1132" y="4294472"/>
            <a:ext cx="1043910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153445"/>
            <a:ext cx="1043910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6021546"/>
            <a:ext cx="1043910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07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209" y="4209343"/>
            <a:ext cx="10848439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66131"/>
            <a:ext cx="1101722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0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38300"/>
            <a:ext cx="111823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714" y="1708116"/>
            <a:ext cx="110374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928" y="2564904"/>
            <a:ext cx="1120918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928" y="3467729"/>
            <a:ext cx="1120918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928" y="4416854"/>
            <a:ext cx="1120918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3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59"/>
            <a:ext cx="10369152" cy="55128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1993" y="2736486"/>
            <a:ext cx="1003405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1012" y="3593274"/>
            <a:ext cx="1019017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1012" y="4408677"/>
            <a:ext cx="1019017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1012" y="5288165"/>
            <a:ext cx="1019017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1012" y="6052094"/>
            <a:ext cx="1019017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01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405" y="4156388"/>
            <a:ext cx="10907499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49286"/>
            <a:ext cx="11077203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89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2966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807" y="1383974"/>
            <a:ext cx="1116223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973" y="2387770"/>
            <a:ext cx="1133590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973" y="3244297"/>
            <a:ext cx="1133590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7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799512" cy="5678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62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6119"/>
            <a:ext cx="8884626" cy="605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3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9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54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514" y="3085728"/>
            <a:ext cx="8292950" cy="377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162175"/>
            <a:ext cx="119157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5610" y="2216269"/>
            <a:ext cx="1157013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930" y="2996952"/>
            <a:ext cx="1157013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930" y="3841904"/>
            <a:ext cx="1157013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00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590861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87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2026-01-22T04:03:46Z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