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990850"/>
            <a:ext cx="72580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5429" y="1429589"/>
            <a:ext cx="11105896" cy="5100497"/>
            <a:chOff x="479376" y="404664"/>
            <a:chExt cx="11105897" cy="57545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404664"/>
              <a:ext cx="11096625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2473" y="4797152"/>
              <a:ext cx="10972800" cy="1362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35760" y="2276872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3861048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8158" y="3861048"/>
            <a:ext cx="23781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6303" y="5247202"/>
            <a:ext cx="23781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0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0518" y="1372792"/>
            <a:ext cx="10890894" cy="5438908"/>
            <a:chOff x="561989" y="476672"/>
            <a:chExt cx="11610975" cy="65794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89" y="476672"/>
              <a:ext cx="11610975" cy="3162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89040"/>
              <a:ext cx="11106150" cy="3267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60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57928" cy="5440872"/>
            <a:chOff x="263351" y="1268760"/>
            <a:chExt cx="11584632" cy="58079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1" y="1268760"/>
              <a:ext cx="11506200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4208" y="4581128"/>
              <a:ext cx="11153775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55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3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29502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208212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8756" y="2208212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140968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7485" y="4077072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2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33056"/>
            <a:ext cx="195262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3644117"/>
            <a:ext cx="4774554" cy="31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8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128868" cy="58480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8080" y="3349557"/>
            <a:ext cx="11997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8080" y="4032463"/>
            <a:ext cx="11997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88080" y="4726944"/>
            <a:ext cx="11997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9669" y="5433649"/>
            <a:ext cx="13196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9669" y="6104981"/>
            <a:ext cx="13196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1635" y="33436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7971" y="4056262"/>
            <a:ext cx="11997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47971" y="4739168"/>
            <a:ext cx="11997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47971" y="5433649"/>
            <a:ext cx="11997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8208" y="3361781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68633" y="4056262"/>
            <a:ext cx="24878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64152" y="4712037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68633" y="5411727"/>
            <a:ext cx="24157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74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3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88" y="6247194"/>
            <a:ext cx="78676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3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154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109706"/>
            <a:ext cx="10081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908360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730163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4540391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54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8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125" y="4283993"/>
            <a:ext cx="9096375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75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28750"/>
            <a:ext cx="116014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5648" y="2825514"/>
            <a:ext cx="103069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648" y="3789040"/>
            <a:ext cx="1030697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5648" y="5290922"/>
            <a:ext cx="103069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5648" y="6254448"/>
            <a:ext cx="1030697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49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17602"/>
            <a:ext cx="1084327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81128"/>
            <a:ext cx="1084327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83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347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538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80" y="3645024"/>
            <a:ext cx="115443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7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0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3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26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6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325670" cy="5311080"/>
            <a:chOff x="263352" y="1268760"/>
            <a:chExt cx="11572875" cy="5867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7287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031010"/>
              <a:ext cx="7153275" cy="3105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2194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1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9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8909"/>
            <a:ext cx="115633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5648" y="2721341"/>
            <a:ext cx="103069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648" y="3684867"/>
            <a:ext cx="1030697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5648" y="5209898"/>
            <a:ext cx="103069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5648" y="6173424"/>
            <a:ext cx="1030697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9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572" y="2716223"/>
            <a:ext cx="1084818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572" y="3633449"/>
            <a:ext cx="10848187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572" y="4443677"/>
            <a:ext cx="10848187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31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6350"/>
            <a:ext cx="116014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03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8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25250" cy="4666431"/>
            <a:chOff x="335360" y="1268760"/>
            <a:chExt cx="11525250" cy="46664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2525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373216"/>
              <a:ext cx="653415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824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165304"/>
            <a:ext cx="1157287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1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95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229200"/>
            <a:ext cx="34956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825082" cy="583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1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09712"/>
            <a:ext cx="115728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1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92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08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109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645024"/>
            <a:ext cx="86201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74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251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5676" y="1361920"/>
            <a:ext cx="941300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81714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991941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79019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577672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387900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76362"/>
            <a:ext cx="111252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0050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005064"/>
            <a:ext cx="7570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905573"/>
            <a:ext cx="7570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2401" y="4905573"/>
            <a:ext cx="7570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3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585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5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5676" y="1327195"/>
            <a:ext cx="941300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46989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957216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44294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542947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8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77544"/>
            <a:ext cx="1051713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925" y="3697010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075" y="4507565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075" y="5294643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925" y="6093296"/>
            <a:ext cx="1034911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4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39002"/>
            <a:ext cx="11333908" cy="5639590"/>
            <a:chOff x="191344" y="1340768"/>
            <a:chExt cx="11564637" cy="5872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34775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006" y="5108597"/>
              <a:ext cx="10848975" cy="2105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989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5224" y="1484784"/>
            <a:ext cx="11049000" cy="5349065"/>
            <a:chOff x="835224" y="1484784"/>
            <a:chExt cx="11049000" cy="5349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484784"/>
              <a:ext cx="109728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5224" y="2276872"/>
              <a:ext cx="11049000" cy="3028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462249"/>
              <a:ext cx="10934700" cy="1371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08838" y="1472208"/>
            <a:ext cx="1063728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291" y="2199074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0016" y="2998054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007" y="3785116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5291" y="4629759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016" y="5370864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0007" y="6157926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68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93470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4271" y="1084683"/>
            <a:ext cx="1063728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197" y="1904149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5922" y="2703129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5913" y="3526181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1197" y="4334834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8591" y="5171759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5913" y="5966539"/>
            <a:ext cx="107575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88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5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76350"/>
            <a:ext cx="115157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49" y="5805264"/>
            <a:ext cx="1154430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3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8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1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3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356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60" y="5301208"/>
            <a:ext cx="114966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5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205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1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09614" cy="6035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263691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869160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5892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7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20573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221088"/>
            <a:ext cx="2088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0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0637"/>
            <a:ext cx="1151572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5567362"/>
            <a:ext cx="1113472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407707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9386" y="4077072"/>
            <a:ext cx="20388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548928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5275" y="5548928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3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2026-01-22T00:41:03Z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