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2314575"/>
            <a:ext cx="63722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9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208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8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061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225" y="2132856"/>
            <a:ext cx="111728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6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95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93096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884" y="5150370"/>
            <a:ext cx="11218984" cy="1433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8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31652"/>
            <a:ext cx="112158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50224"/>
            <a:ext cx="112158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68796"/>
            <a:ext cx="112158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34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919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225" y="1535872"/>
            <a:ext cx="112158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225" y="2554444"/>
            <a:ext cx="112158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225" y="3573016"/>
            <a:ext cx="112158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8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2881312"/>
            <a:ext cx="843915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1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6107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311134"/>
            <a:ext cx="1800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5352855"/>
            <a:ext cx="18002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11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5966"/>
            <a:ext cx="11337476" cy="55320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52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49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212976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872732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157192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5052" y="5157192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07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60848"/>
            <a:ext cx="10344150" cy="382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6034286"/>
            <a:ext cx="7543800" cy="56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512" y="6063245"/>
            <a:ext cx="6103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7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365104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365104"/>
            <a:ext cx="83301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407941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59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356992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938" y="4437112"/>
            <a:ext cx="55091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9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020425" cy="3733378"/>
            <a:chOff x="335360" y="1268760"/>
            <a:chExt cx="11020425" cy="3733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20425" cy="2781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221088"/>
              <a:ext cx="5867400" cy="781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951984" y="3212976"/>
            <a:ext cx="45365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4904" y="4104084"/>
            <a:ext cx="45365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0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06950"/>
            <a:ext cx="4824536" cy="69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403977"/>
            <a:ext cx="720080" cy="601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37112"/>
            <a:ext cx="3744416" cy="601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8144" y="4437112"/>
            <a:ext cx="4156327" cy="601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1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690"/>
            <a:ext cx="11586268" cy="5572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1490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4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463" y="4149080"/>
            <a:ext cx="111823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680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01008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20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1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014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5" y="1282787"/>
            <a:ext cx="1116123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88065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938" y="3306597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938" y="4365104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938" y="5372102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9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340768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9465" y="1340768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88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99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1591517"/>
            <a:ext cx="1122997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3691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52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3391717"/>
            <a:ext cx="1130525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437112"/>
            <a:ext cx="113772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0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1308717"/>
            <a:ext cx="1130525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354112"/>
            <a:ext cx="113772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361109"/>
            <a:ext cx="113772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21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4681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9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268760"/>
            <a:ext cx="21621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007458"/>
            <a:ext cx="89725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32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1612"/>
            <a:ext cx="116205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1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2888" cy="54624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03685"/>
            <a:ext cx="1027750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56480"/>
            <a:ext cx="103429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25082"/>
            <a:ext cx="1027750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977877"/>
            <a:ext cx="1034296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0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09700"/>
            <a:ext cx="117348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29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40768"/>
            <a:ext cx="11325225" cy="5077147"/>
            <a:chOff x="551384" y="1340768"/>
            <a:chExt cx="11325225" cy="50771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340768"/>
              <a:ext cx="11144250" cy="3981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589240"/>
              <a:ext cx="11325225" cy="828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1" y="1341885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2358428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222" y="3389342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153" y="4482244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6153" y="5523966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09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987" y="1447393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980" y="2463936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818" y="3494850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749" y="4587752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6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33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462" y="2767012"/>
            <a:ext cx="32670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8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14908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5085184"/>
            <a:ext cx="37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22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212976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149080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28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276872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84984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136844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7674" y="5136844"/>
            <a:ext cx="27305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9" y="614495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98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3958"/>
            <a:ext cx="117062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0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490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598" y="1366368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589" y="2292088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038" y="3255464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598" y="4204364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598" y="5095614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74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71148" cy="542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598" y="1331643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589" y="2257363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038" y="3220739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598" y="4123339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598" y="5060889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598" y="5917415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98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442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598" y="1516838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589" y="2442558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038" y="3405934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19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6019"/>
            <a:ext cx="118014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246" y="3124080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110" y="4066009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948" y="5081330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948" y="6088327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5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520" y="3216680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58609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222" y="5173930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0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102588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7800" y="1988840"/>
            <a:ext cx="11194926" cy="1380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093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293" y="1316176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157" y="2258105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995" y="3273426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293" y="4178511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293" y="5162359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94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9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3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491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3886" y="1268760"/>
            <a:ext cx="8442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5754" y="1268760"/>
            <a:ext cx="8442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5967" y="1268760"/>
            <a:ext cx="8442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407707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1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520" y="3251405"/>
            <a:ext cx="112535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93334"/>
            <a:ext cx="11325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37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73876"/>
            <a:ext cx="117729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58070"/>
            <a:ext cx="10975526" cy="37999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058055"/>
            <a:ext cx="109035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3706238"/>
            <a:ext cx="109035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377569"/>
            <a:ext cx="109035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4967877"/>
            <a:ext cx="109035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7408" y="5616059"/>
            <a:ext cx="109035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7408" y="6275816"/>
            <a:ext cx="109035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398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0142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7" y="1622458"/>
            <a:ext cx="113294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367" y="2270641"/>
            <a:ext cx="113294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367" y="2941972"/>
            <a:ext cx="113294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341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57450"/>
            <a:ext cx="115538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2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14468"/>
            <a:ext cx="18478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700808"/>
            <a:ext cx="76485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2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2026-01-22T07:54:29Z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