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7575" y="2962275"/>
            <a:ext cx="5276850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267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743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494" y="6097963"/>
            <a:ext cx="11687175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24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059835"/>
            <a:ext cx="11725275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16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626" y="6238875"/>
            <a:ext cx="1172527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14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-1" r="-265" b="18450"/>
          <a:stretch/>
        </p:blipFill>
        <p:spPr>
          <a:xfrm>
            <a:off x="191344" y="6184199"/>
            <a:ext cx="11737304" cy="629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679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47775"/>
            <a:ext cx="11706225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198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11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3005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0942" y="3014811"/>
            <a:ext cx="11034242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5581" y="3888329"/>
            <a:ext cx="1102062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08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10344992" cy="580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52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7268"/>
            <a:ext cx="7239000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600692"/>
            <a:ext cx="11079160" cy="525730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2256" y="6497960"/>
            <a:ext cx="30494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7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149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836193"/>
            <a:ext cx="9964142" cy="39788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76120" y="4627612"/>
            <a:ext cx="3888432" cy="457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0016" y="5373216"/>
            <a:ext cx="4752528" cy="457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0016" y="6148719"/>
            <a:ext cx="4752528" cy="457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400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22997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1721404"/>
            <a:ext cx="194421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03612" y="2492896"/>
            <a:ext cx="27723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096" y="3645024"/>
            <a:ext cx="4536504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3992" y="4509120"/>
            <a:ext cx="5472608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23992" y="5330923"/>
            <a:ext cx="5472608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995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7924"/>
            <a:ext cx="11116120" cy="55355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0942" y="2887486"/>
            <a:ext cx="11034242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0942" y="3645024"/>
            <a:ext cx="1102062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4560" y="4506262"/>
            <a:ext cx="1102062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0942" y="5277054"/>
            <a:ext cx="1102062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0942" y="6087282"/>
            <a:ext cx="1102062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820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0942" y="3014811"/>
            <a:ext cx="11034242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5581" y="3888329"/>
            <a:ext cx="1102062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5581" y="4744855"/>
            <a:ext cx="1102062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5581" y="5578232"/>
            <a:ext cx="1102062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072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57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390650"/>
            <a:ext cx="1092517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800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2520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4661" y="1434814"/>
            <a:ext cx="11034242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9300" y="2250457"/>
            <a:ext cx="1102062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9300" y="3141708"/>
            <a:ext cx="1102062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9300" y="3986660"/>
            <a:ext cx="1102062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9300" y="4866336"/>
            <a:ext cx="1102062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9300" y="5688138"/>
            <a:ext cx="1102062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525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01475" cy="4924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6165304"/>
            <a:ext cx="324036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06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88506"/>
            <a:ext cx="10918328" cy="55694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1196752"/>
            <a:ext cx="38884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96070" y="1196752"/>
            <a:ext cx="245651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96070" y="6602129"/>
            <a:ext cx="245651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86114" y="6602129"/>
            <a:ext cx="384213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63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2052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268760"/>
            <a:ext cx="237626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602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8242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1484784"/>
            <a:ext cx="108012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39808" y="1484784"/>
            <a:ext cx="108012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20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846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71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181" y="6210300"/>
            <a:ext cx="1166812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577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178470"/>
            <a:ext cx="116586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040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2026-01-22T06:08:46Z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