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4219575" cy="1190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924944"/>
            <a:ext cx="5791200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680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64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537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0942" y="2071070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0019" y="2852936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0019" y="3605291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0019" y="4461818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50019" y="5179449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46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048875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5" y="1419344"/>
            <a:ext cx="1015312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342" y="2204864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4342" y="3003517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34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061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924944"/>
            <a:ext cx="5760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5429454"/>
            <a:ext cx="8784976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6106596"/>
            <a:ext cx="8784976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752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03098"/>
            <a:ext cx="10567434" cy="55549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342900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7426" y="422108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27426" y="483454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82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721080" cy="5952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636912"/>
            <a:ext cx="100811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284984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5085184"/>
            <a:ext cx="1440160" cy="1271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19636" y="59852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82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059" y="6021288"/>
            <a:ext cx="10887075" cy="74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6021288"/>
            <a:ext cx="91450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83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96675" cy="1419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716367"/>
            <a:ext cx="10658475" cy="3924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9456" y="6453336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3789040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76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668000" cy="4905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4653136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5373216"/>
            <a:ext cx="80648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327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34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823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330218"/>
            <a:ext cx="963017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123870"/>
            <a:ext cx="96301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2764243"/>
            <a:ext cx="963017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478108"/>
            <a:ext cx="96301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57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15700" cy="133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977" y="2635762"/>
            <a:ext cx="108870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89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2026-01-22T06:15:35Z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