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52750"/>
            <a:ext cx="51149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32" y="1277463"/>
            <a:ext cx="11461300" cy="553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9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104"/>
            <a:ext cx="11470826" cy="554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58" y="4221088"/>
            <a:ext cx="117443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36712"/>
            <a:ext cx="10750746" cy="5837474"/>
            <a:chOff x="191344" y="1268760"/>
            <a:chExt cx="11715750" cy="62045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450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444" y="5949280"/>
              <a:ext cx="11639550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14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89042"/>
            <a:ext cx="10764144" cy="5535462"/>
            <a:chOff x="263352" y="1268760"/>
            <a:chExt cx="11702351" cy="6200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528" y="5869335"/>
              <a:ext cx="116871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021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6" y="6021288"/>
            <a:ext cx="116109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2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1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90" y="5877272"/>
            <a:ext cx="118586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004"/>
            <a:ext cx="11519592" cy="557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59685"/>
            <a:ext cx="16668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4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43" y="5914428"/>
            <a:ext cx="117252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127058" cy="57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0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06" y="2929514"/>
            <a:ext cx="112109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605958"/>
            <a:ext cx="5976664" cy="551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5517232"/>
            <a:ext cx="6120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395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060848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996952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980800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2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38275"/>
            <a:ext cx="112109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92437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53136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72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0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75863"/>
            <a:ext cx="1114425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26931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276872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260720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267717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134" y="5146752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6130600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7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47" y="3971934"/>
            <a:ext cx="1131570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973" y="3978047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9342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919" y="5821372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67088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314" y="240437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28" y="3341660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528" y="4221336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528" y="518203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0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8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6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505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1397638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314" y="233492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7528" y="3272210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528" y="4151886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7528" y="511258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23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3651" y="1340768"/>
            <a:ext cx="11277600" cy="5517231"/>
            <a:chOff x="393651" y="1340768"/>
            <a:chExt cx="11277600" cy="5517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172825" cy="35623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93651" y="5075696"/>
              <a:ext cx="11277600" cy="1782303"/>
              <a:chOff x="393651" y="5075696"/>
              <a:chExt cx="11277600" cy="178230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5075696"/>
                <a:ext cx="11191875" cy="8001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651" y="6048374"/>
                <a:ext cx="11258550" cy="809625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479376" y="1351338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314" y="228862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528" y="3225910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7528" y="4105586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7528" y="5066284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528" y="6038558"/>
            <a:ext cx="11233248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2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80728"/>
            <a:ext cx="10440088" cy="5707468"/>
            <a:chOff x="533322" y="1268760"/>
            <a:chExt cx="11162312" cy="6210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114425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322" y="4850160"/>
              <a:ext cx="11153775" cy="2628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31303" y="920295"/>
            <a:ext cx="1034218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2242" y="1799971"/>
            <a:ext cx="1034218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5349" y="2663935"/>
            <a:ext cx="1034218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5" y="3473519"/>
            <a:ext cx="1034218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175" y="4211718"/>
            <a:ext cx="1043246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9175" y="5056670"/>
            <a:ext cx="1043246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9174" y="5855302"/>
            <a:ext cx="10432467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3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77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9216" y="2060848"/>
            <a:ext cx="60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7168" y="2740193"/>
            <a:ext cx="60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5076" y="2740193"/>
            <a:ext cx="60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3356992"/>
            <a:ext cx="60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3112" y="4656953"/>
            <a:ext cx="10095536" cy="28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384" y="5194190"/>
            <a:ext cx="10686568" cy="143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436143"/>
            <a:ext cx="7734446" cy="440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1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2338" y="1402749"/>
            <a:ext cx="391607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708920"/>
            <a:ext cx="475252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9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12238"/>
            <a:ext cx="108394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84984"/>
            <a:ext cx="9759330" cy="639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9309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8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7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2026-01-22T06:45:20Z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