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88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538412"/>
            <a:ext cx="96678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347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816329"/>
            <a:ext cx="19604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0821" y="2816329"/>
            <a:ext cx="19604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556595"/>
            <a:ext cx="19604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9247" y="3556595"/>
            <a:ext cx="19604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20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12" y="1340768"/>
            <a:ext cx="110299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944" y="3994980"/>
            <a:ext cx="10620375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3404641"/>
            <a:ext cx="35283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7562" y="3999696"/>
            <a:ext cx="894702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431" y="4617921"/>
            <a:ext cx="1040213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431" y="5254528"/>
            <a:ext cx="1040213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7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361042" cy="529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0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966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26401"/>
            <a:ext cx="80648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63009"/>
            <a:ext cx="80648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4080640"/>
            <a:ext cx="1037654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3128" y="4716026"/>
            <a:ext cx="1037654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5" y="5377004"/>
            <a:ext cx="1037654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3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653136"/>
            <a:ext cx="9577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860" y="5262694"/>
            <a:ext cx="870642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6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21" y="5636642"/>
            <a:ext cx="110966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564904"/>
            <a:ext cx="15003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36677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534603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1586" y="5696544"/>
            <a:ext cx="24644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8244" y="5696544"/>
            <a:ext cx="24644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2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412776"/>
            <a:ext cx="11316841" cy="2568302"/>
            <a:chOff x="623392" y="1412776"/>
            <a:chExt cx="11316841" cy="2568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12776"/>
              <a:ext cx="1115377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780928"/>
              <a:ext cx="11172825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2088484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5668" y="2764192"/>
            <a:ext cx="45667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9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49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7033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2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34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3321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105728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277643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07" y="3447766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207" y="4049649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207" y="473255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9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601450" cy="5589240"/>
            <a:chOff x="263352" y="1268760"/>
            <a:chExt cx="11601450" cy="558924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4972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327" y="6343650"/>
              <a:ext cx="1103947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577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156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25729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69" y="2025818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07" y="2696525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07" y="3367856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207" y="3969739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207" y="4652645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207" y="5289252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207" y="5960584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93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87025" cy="4562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1207" y="1222572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469" y="1991093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207" y="2661800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1207" y="3309981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1207" y="3935014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1207" y="4617920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1207" y="5266103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1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324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834" y="2516649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46" y="3250445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21152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3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387" y="1907611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199" y="2641407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937" y="3277389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19" y="6362700"/>
            <a:ext cx="115157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60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5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9820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988840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63691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284984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89878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35" y="4582069"/>
            <a:ext cx="10963275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867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82069"/>
            <a:ext cx="9793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135" y="5183618"/>
            <a:ext cx="9793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1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301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8915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7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3283" y="2542269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9021" y="3212976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3283" y="4498390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9021" y="5169097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5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25250" cy="19145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0764" y="3327301"/>
            <a:ext cx="11553825" cy="3530699"/>
            <a:chOff x="220764" y="3327301"/>
            <a:chExt cx="11553825" cy="35306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764" y="3327301"/>
              <a:ext cx="11553825" cy="2895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544" y="6248400"/>
              <a:ext cx="11449050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915686" y="1966205"/>
            <a:ext cx="10800908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2636912"/>
            <a:ext cx="10800908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344" y="3379064"/>
            <a:ext cx="11737304" cy="3478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5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39033"/>
            <a:ext cx="115633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0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09700"/>
            <a:ext cx="115157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6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2448" y="1340768"/>
            <a:ext cx="11568637" cy="5517232"/>
            <a:chOff x="282448" y="1340768"/>
            <a:chExt cx="11568637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1572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2135" y="5708161"/>
              <a:ext cx="1064895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2448" y="6372225"/>
              <a:ext cx="11544300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46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9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0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7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84"/>
            <a:ext cx="11113838" cy="555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01008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149079"/>
            <a:ext cx="1224136" cy="5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517232"/>
            <a:ext cx="720080" cy="5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61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6870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17508"/>
            <a:ext cx="114871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8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76589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381899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5006931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72740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7006" y="4381899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0" y="5006931"/>
            <a:ext cx="219289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4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791" y="195525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529" y="2625960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529" y="329729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0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308" y="262574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046" y="326172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046" y="3933056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5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5338" y="1206466"/>
            <a:ext cx="10699254" cy="5651534"/>
            <a:chOff x="263352" y="1340768"/>
            <a:chExt cx="11563350" cy="6157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117297"/>
              <a:ext cx="10753725" cy="2381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299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9632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791" y="157328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529" y="224399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529" y="2880597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529" y="3505630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10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156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42" y="3861048"/>
            <a:ext cx="115633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6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949280"/>
            <a:ext cx="115252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8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0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936"/>
            <a:ext cx="11132888" cy="557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2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06903"/>
            <a:ext cx="10362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39137"/>
            <a:ext cx="10362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864169"/>
            <a:ext cx="10362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58650"/>
            <a:ext cx="10362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4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4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6489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1158240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560" y="4382129"/>
            <a:ext cx="115062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5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911"/>
            <a:ext cx="10988872" cy="555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4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791" y="255714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529" y="322785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529" y="3899182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529" y="4524216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86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54569" cy="4579193"/>
            <a:chOff x="335360" y="1340768"/>
            <a:chExt cx="11554569" cy="45791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96675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653136"/>
              <a:ext cx="10258425" cy="1266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91682" y="3237230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7420" y="3907937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7420" y="4579268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7420" y="5273749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24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4897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8039" y="3120673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3777" y="3791380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3777" y="4416411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2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396" y="2484875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8134" y="3155582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134" y="3780613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0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50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662" y="1366701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37408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662439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87470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81951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1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724" y="2596768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462" y="3267475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462" y="3892506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462" y="4517537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0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694" y="3221318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92025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17056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42087"/>
            <a:ext cx="107291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5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18" y="3799363"/>
            <a:ext cx="108680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7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345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5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1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3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37452"/>
            <a:ext cx="11658600" cy="5149420"/>
            <a:chOff x="407368" y="1340768"/>
            <a:chExt cx="11658600" cy="5149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0768"/>
              <a:ext cx="11658600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9776" y="5880588"/>
              <a:ext cx="4724400" cy="6096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253" y="6315075"/>
            <a:ext cx="45910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0656" y="113956"/>
            <a:ext cx="5891608" cy="6411388"/>
            <a:chOff x="2135560" y="-243408"/>
            <a:chExt cx="6781800" cy="7126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-243408"/>
              <a:ext cx="6781800" cy="520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5735" y="5092008"/>
              <a:ext cx="3981450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211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</Words>
  <Application>Microsoft Office PowerPoint</Application>
  <PresentationFormat>宽屏</PresentationFormat>
  <Paragraphs>1</Paragraphs>
  <Slides>68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2026-01-22T00:13:05Z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