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5438775" cy="1104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068960"/>
            <a:ext cx="691515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013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35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80104" cy="54130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852936"/>
            <a:ext cx="908801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640014"/>
            <a:ext cx="908801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438667"/>
            <a:ext cx="908801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237320"/>
            <a:ext cx="908801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989674"/>
            <a:ext cx="908801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78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40768"/>
            <a:ext cx="10715625" cy="5197921"/>
            <a:chOff x="479376" y="1340768"/>
            <a:chExt cx="10715625" cy="51979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340768"/>
              <a:ext cx="10715625" cy="4181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2801" y="5805264"/>
              <a:ext cx="9982200" cy="733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43471" y="3003411"/>
            <a:ext cx="985152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1" y="3889605"/>
            <a:ext cx="985152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72218" y="4717584"/>
            <a:ext cx="985152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949" y="5735710"/>
            <a:ext cx="985152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084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1728787"/>
            <a:ext cx="997267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3174" y="1759081"/>
            <a:ext cx="985152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3174" y="2567800"/>
            <a:ext cx="985152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1921" y="3473254"/>
            <a:ext cx="985152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0234" y="4359448"/>
            <a:ext cx="985152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17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1389"/>
            <a:ext cx="10863460" cy="56442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988840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780928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15754" y="2780928"/>
            <a:ext cx="508875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736" y="3645024"/>
            <a:ext cx="49685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0336" y="4499269"/>
            <a:ext cx="1440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87688" y="5264260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164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2047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6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585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03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38262"/>
            <a:ext cx="108966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23097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75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68025" cy="501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91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919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73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10875" cy="140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980" y="2780928"/>
            <a:ext cx="107442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83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96575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496" y="6093296"/>
            <a:ext cx="106965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56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2026-01-22T04:40:05Z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