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3014662"/>
            <a:ext cx="70389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4220" cy="5391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12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28782"/>
            <a:ext cx="10468372" cy="592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8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56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39" y="6093296"/>
            <a:ext cx="117062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12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009040"/>
            <a:ext cx="10764788" cy="5848960"/>
            <a:chOff x="191344" y="1340768"/>
            <a:chExt cx="11772900" cy="62810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72900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9002" y="4983351"/>
              <a:ext cx="11734800" cy="2638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964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9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956" y="6065168"/>
            <a:ext cx="118586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19" y="6025559"/>
            <a:ext cx="1171575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90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0158"/>
            <a:ext cx="117729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78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9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27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086475"/>
            <a:ext cx="117729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9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89" y="1306375"/>
            <a:ext cx="11298236" cy="555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18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80" y="6022069"/>
            <a:ext cx="116871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92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2522"/>
            <a:ext cx="11383960" cy="564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4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669" y="5157192"/>
            <a:ext cx="11077575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2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06916" cy="539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76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876" y="5486400"/>
            <a:ext cx="11134725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1252786"/>
            <a:ext cx="97993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876" y="2132856"/>
            <a:ext cx="11250748" cy="4725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50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2776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349" y="3810000"/>
            <a:ext cx="111537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56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9662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1646297"/>
            <a:ext cx="92170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636912"/>
            <a:ext cx="105131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573016"/>
            <a:ext cx="105131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06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061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5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09392"/>
            <a:ext cx="8458328" cy="6024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781130"/>
            <a:ext cx="55446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1556792"/>
            <a:ext cx="55446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274422"/>
            <a:ext cx="55446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015044"/>
            <a:ext cx="55446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3732675"/>
            <a:ext cx="55446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1744" y="4473454"/>
            <a:ext cx="55446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91744" y="5237383"/>
            <a:ext cx="55446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1744" y="5966588"/>
            <a:ext cx="55446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6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8205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2745"/>
            <a:ext cx="10873208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50798"/>
            <a:ext cx="1101722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88347"/>
            <a:ext cx="1101722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949045"/>
            <a:ext cx="1101722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65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919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41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28775"/>
            <a:ext cx="1115377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3" y="1478804"/>
            <a:ext cx="1111825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2466857"/>
            <a:ext cx="11265519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7" y="3404406"/>
            <a:ext cx="11265519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7" y="4365104"/>
            <a:ext cx="11265519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9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252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6958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2856" y="26958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41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870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20702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84952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3332003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4350575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39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966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656975"/>
            <a:ext cx="96490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83652"/>
            <a:ext cx="96490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6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708920"/>
            <a:ext cx="73723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23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04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207" y="134368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469" y="2391558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207" y="3398169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1207" y="4358868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1207" y="5377441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47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680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93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2026-01-22T04:25:37Z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