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909887"/>
            <a:ext cx="56388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4895850" cy="19431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55440" y="3645024"/>
            <a:ext cx="10586611" cy="2893789"/>
            <a:chOff x="878869" y="2383929"/>
            <a:chExt cx="10586611" cy="28937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930" y="2383929"/>
              <a:ext cx="10496550" cy="2124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869" y="4706218"/>
              <a:ext cx="10553700" cy="571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19734" y="3623178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718" y="424583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718" y="507921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5718" y="580841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32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2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371725"/>
            <a:ext cx="106394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2349957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4" y="299576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54" y="374811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9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52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66630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4370" y="3666300"/>
            <a:ext cx="14341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5346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672" y="162075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656" y="234184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656" y="305947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656" y="3845833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656" y="459818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656" y="536211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7" y="4190506"/>
            <a:ext cx="115157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2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6350"/>
            <a:ext cx="115824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7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0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31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053"/>
            <a:ext cx="10865046" cy="557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4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74485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32623"/>
            <a:ext cx="1148715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22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24368"/>
            <a:ext cx="87439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11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78606"/>
            <a:ext cx="10513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2093018"/>
            <a:ext cx="10990709" cy="1110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7305" y="2824524"/>
            <a:ext cx="10125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9835" y="3447178"/>
            <a:ext cx="102603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7305" y="5093162"/>
            <a:ext cx="10125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9835" y="5715816"/>
            <a:ext cx="102603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5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91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09120"/>
            <a:ext cx="100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61854"/>
            <a:ext cx="100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3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52537"/>
            <a:ext cx="1154430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270" y="348428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54" y="410693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54" y="482456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7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490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577" y="1481863"/>
            <a:ext cx="1109975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561" y="2104517"/>
            <a:ext cx="112478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561" y="2822148"/>
            <a:ext cx="112478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17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77" y="1893756"/>
            <a:ext cx="11153775" cy="134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652" y="3356992"/>
            <a:ext cx="110490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2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089154" cy="5479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139667"/>
            <a:ext cx="77768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1835807"/>
            <a:ext cx="9577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495564"/>
            <a:ext cx="9577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190045"/>
            <a:ext cx="9577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884526"/>
            <a:ext cx="9577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579007"/>
            <a:ext cx="9577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45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05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226"/>
            <a:ext cx="10998396" cy="558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96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0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56" y="4688235"/>
            <a:ext cx="114966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8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3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687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8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115062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2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94" y="4830018"/>
            <a:ext cx="115824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22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702" y="184482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682" y="33374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682" y="406668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31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56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46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1398" y="4437112"/>
            <a:ext cx="5562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9778" y="4437112"/>
            <a:ext cx="5562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6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85875"/>
            <a:ext cx="114776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2697199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4" y="331985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54" y="40374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54" y="476668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64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420" y="3426405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404" y="404905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404" y="476669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4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728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46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15443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42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1112"/>
            <a:ext cx="115824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2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4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69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8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160"/>
            <a:ext cx="114490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35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5806" cy="539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9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27474"/>
            <a:ext cx="10697416" cy="5430526"/>
            <a:chOff x="263352" y="1340768"/>
            <a:chExt cx="11049000" cy="56637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591800" cy="206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375532"/>
              <a:ext cx="11049000" cy="3629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16280" y="14396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33725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6279311"/>
            <a:ext cx="60486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1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85875"/>
            <a:ext cx="11468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1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7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95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013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37112"/>
            <a:ext cx="9793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13176"/>
            <a:ext cx="1087320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8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33500"/>
            <a:ext cx="11468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8990" y="4538697"/>
            <a:ext cx="21370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950271"/>
            <a:ext cx="21370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6701" y="2136638"/>
            <a:ext cx="21370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6309" y="2564904"/>
            <a:ext cx="25074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6309" y="2970019"/>
            <a:ext cx="25074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6309" y="3379924"/>
            <a:ext cx="250748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96309" y="3785038"/>
            <a:ext cx="250748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02403" y="4538697"/>
            <a:ext cx="18662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32012" y="4966963"/>
            <a:ext cx="22365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21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5157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145" y="2662476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129" y="328513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129" y="400276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129" y="473196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129" y="541487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129" y="614407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5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5538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145" y="3356958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129" y="39796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129" y="469724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129" y="542644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129" y="610935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54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728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927" y="1597604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911" y="222025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911" y="293788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911" y="366709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911" y="435000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7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4773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535585"/>
            <a:ext cx="842010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6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0162"/>
            <a:ext cx="116300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439"/>
            <a:ext cx="115728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48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1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639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1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33487"/>
            <a:ext cx="111347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3716" y="1215053"/>
            <a:ext cx="36004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3716" y="2766061"/>
            <a:ext cx="47268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285949"/>
            <a:ext cx="33380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9215" y="4285949"/>
            <a:ext cx="26892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5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35" y="1268760"/>
            <a:ext cx="11039475" cy="430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660507"/>
            <a:ext cx="10873208" cy="11977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3592" y="3543007"/>
            <a:ext cx="36724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614875"/>
            <a:ext cx="25202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3238" y="5614875"/>
            <a:ext cx="25202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8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1318"/>
            <a:ext cx="116586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36550"/>
            <a:ext cx="105156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3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2026-01-22T01:57:56Z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