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3014662"/>
            <a:ext cx="83058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8586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484784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9289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2528064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3571344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725144"/>
            <a:ext cx="1896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2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5412"/>
            <a:ext cx="117633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461634"/>
            <a:ext cx="7056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564904"/>
            <a:ext cx="1896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5999" y="3645024"/>
            <a:ext cx="5881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063" y="4731713"/>
            <a:ext cx="3481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4731713"/>
            <a:ext cx="1896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48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412776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4928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65313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48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7534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6113" y="2564904"/>
            <a:ext cx="36386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573016"/>
            <a:ext cx="36386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4753633"/>
            <a:ext cx="36386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5805264"/>
            <a:ext cx="36386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28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536632" cy="570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938327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1916832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2895337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3849581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5644" y="4803825"/>
            <a:ext cx="64924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990" y="5782330"/>
            <a:ext cx="29581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39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632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263107"/>
            <a:ext cx="41044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2348880"/>
            <a:ext cx="41044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3338770"/>
            <a:ext cx="489654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3024" y="4418890"/>
            <a:ext cx="223354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5473342"/>
            <a:ext cx="273630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07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0106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340768"/>
            <a:ext cx="1896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6252" y="2331652"/>
            <a:ext cx="344404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412152"/>
            <a:ext cx="344404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5517232"/>
            <a:ext cx="129614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8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92487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844824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852936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37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478" y="1340768"/>
            <a:ext cx="118491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15235"/>
            <a:ext cx="74168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29236"/>
            <a:ext cx="1896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509120"/>
            <a:ext cx="810480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938" y="5550048"/>
            <a:ext cx="810480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17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28750"/>
            <a:ext cx="118300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7555" y="1424986"/>
            <a:ext cx="686346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492896"/>
            <a:ext cx="686346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557042"/>
            <a:ext cx="79312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664234"/>
            <a:ext cx="7931248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82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042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517232"/>
            <a:ext cx="8743950" cy="9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2492896"/>
            <a:ext cx="51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573016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4623645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4678" y="5561709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40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586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412776"/>
            <a:ext cx="835292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20888"/>
            <a:ext cx="835292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3461498"/>
            <a:ext cx="69127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563110"/>
            <a:ext cx="69127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6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340768"/>
            <a:ext cx="79312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420888"/>
            <a:ext cx="852720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79417"/>
            <a:ext cx="852720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4502811"/>
            <a:ext cx="327062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576225"/>
            <a:ext cx="712879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03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412776"/>
            <a:ext cx="42484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92896"/>
            <a:ext cx="42484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478405"/>
            <a:ext cx="75608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558525"/>
            <a:ext cx="75608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3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98865"/>
            <a:ext cx="617113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92896"/>
            <a:ext cx="617113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619315"/>
            <a:ext cx="653117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436" y="4713346"/>
            <a:ext cx="653117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57312"/>
            <a:ext cx="118014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357312"/>
            <a:ext cx="33123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20888"/>
            <a:ext cx="39604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3843" y="3573016"/>
            <a:ext cx="698085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1" y="4620232"/>
            <a:ext cx="108012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90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1398643"/>
            <a:ext cx="527846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7" y="2564904"/>
            <a:ext cx="316835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63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99414" cy="55050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8960"/>
            <a:ext cx="698085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5111429"/>
            <a:ext cx="964907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6048978"/>
            <a:ext cx="964907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96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438684"/>
            <a:ext cx="1173480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492896"/>
            <a:ext cx="1088975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57767"/>
            <a:ext cx="1088975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513888"/>
            <a:ext cx="1088975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3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95180"/>
            <a:ext cx="110172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62725"/>
            <a:ext cx="110172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32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9905"/>
            <a:ext cx="110172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97450"/>
            <a:ext cx="110172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48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18843" y="1388957"/>
            <a:ext cx="51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2492896"/>
            <a:ext cx="51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3547645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5797" y="4581128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58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00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87875"/>
            <a:ext cx="111612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55420"/>
            <a:ext cx="111612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655015"/>
            <a:ext cx="111612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9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99" b="14746"/>
          <a:stretch/>
        </p:blipFill>
        <p:spPr>
          <a:xfrm>
            <a:off x="335360" y="1340768"/>
            <a:ext cx="8280920" cy="5253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20888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501008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565879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5596026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39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3153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363247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420888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501008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8120" y="4581128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5638662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65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202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340768"/>
            <a:ext cx="2025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420888"/>
            <a:ext cx="2889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490992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4576345"/>
            <a:ext cx="2889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60" y="5641216"/>
            <a:ext cx="2889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52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9" y="803060"/>
            <a:ext cx="8954392" cy="5975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802953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1821525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2840097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3858669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3" y="4950988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088" y="5924583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91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839575" cy="2964532"/>
            <a:chOff x="263352" y="1412776"/>
            <a:chExt cx="11839575" cy="29645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839575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501008"/>
              <a:ext cx="6038850" cy="8763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455765"/>
            <a:ext cx="11782425" cy="1914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03912" y="2510155"/>
            <a:ext cx="2889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71335" y="2510155"/>
            <a:ext cx="117444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1408" y="3627976"/>
            <a:ext cx="4938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8288" y="4455765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42716" y="5517232"/>
            <a:ext cx="31372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76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776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412776"/>
            <a:ext cx="2889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7221" y="1412106"/>
            <a:ext cx="10817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576" y="2467188"/>
            <a:ext cx="1123507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581053"/>
            <a:ext cx="10817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4653136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1200" y="5767001"/>
            <a:ext cx="8131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30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2026-01-22T09:02:50Z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